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Default Extension="png" ContentType="image/png"/>
  <Override PartName="/docProps/app.xml" ContentType="application/vnd.openxmlformats-officedocument.extended-properties+xml"/>
  <Override PartName="/docProps/core.xml" ContentType="application/vnd.openxmlformats-package.core-properties+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&#65279;<?xml version="1.0" encoding="utf-8" standalone="yes"?><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officeDocument/2006/relationships/extended-properties" Target="docProps/app.xml" /><Relationship Id="rId4" Type="http://schemas.openxmlformats.org/package/2006/relationships/metadata/thumbnail" Target="docProps/thumbnail.jpeg" /></Relationships>
</file>

<file path=ppt/presentation.xml><?xml version="1.0" encoding="utf-8"?>
<!--Generated by Aspose.Slides for .NET 23.12-->
<p:presentation xmlns:r="http://schemas.openxmlformats.org/officeDocument/2006/relationships" xmlns:a="http://schemas.openxmlformats.org/drawingml/2006/main" xmlns:p="http://schemas.openxmlformats.org/presentationml/2006/main" saveSubsetFonts="1">
  <p:sldMasterIdLst>
    <p:sldMasterId id="2147483648" r:id="rId1"/>
    <p:sldMasterId id="2147483671" r:id="rId2"/>
  </p:sldMasterIdLst>
  <p:sldIdLst>
    <p:sldId id="259" r:id="rId3"/>
    <p:sldId id="262" r:id="rId4"/>
    <p:sldId id="265" r:id="rId5"/>
    <p:sldId id="268" r:id="rId6"/>
    <p:sldId id="271" r:id="rId7"/>
    <p:sldId id="274" r:id="rId8"/>
    <p:sldId id="277" r:id="rId9"/>
    <p:sldId id="280" r:id="rId10"/>
    <p:sldId id="283" r:id="rId11"/>
    <p:sldId id="286" r:id="rId12"/>
    <p:sldId id="289" r:id="rId13"/>
    <p:sldId id="292" r:id="rId14"/>
    <p:sldId id="295" r:id="rId15"/>
    <p:sldId id="298" r:id="rId16"/>
    <p:sldId id="301" r:id="rId17"/>
    <p:sldId id="304" r:id="rId18"/>
    <p:sldId id="307" r:id="rId19"/>
    <p:sldId id="310" r:id="rId20"/>
    <p:sldId id="313" r:id="rId21"/>
    <p:sldId id="316" r:id="rId22"/>
    <p:sldId id="319" r:id="rId23"/>
    <p:sldId id="322" r:id="rId24"/>
    <p:sldId id="325" r:id="rId25"/>
    <p:sldId id="328" r:id="rId26"/>
    <p:sldId id="331" r:id="rId27"/>
    <p:sldId id="334" r:id="rId28"/>
    <p:sldId id="337" r:id="rId29"/>
    <p:sldId id="340" r:id="rId30"/>
    <p:sldId id="343" r:id="rId31"/>
    <p:sldId id="346" r:id="rId32"/>
    <p:sldId id="349" r:id="rId33"/>
    <p:sldId id="352" r:id="rId34"/>
    <p:sldId id="355" r:id="rId35"/>
    <p:sldId id="358" r:id="rId36"/>
    <p:sldId id="361" r:id="rId37"/>
    <p:sldId id="364" r:id="rId38"/>
    <p:sldId id="367" r:id="rId39"/>
    <p:sldId id="370" r:id="rId40"/>
  </p:sldIdLst>
  <p:sldSz cx="9144000" cy="6858000" type="screen4x3"/>
  <p:notesSz cx="6858000" cy="9144000"/>
  <p:custDataLst>
    <p:tags r:id="rId4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r="http://schemas.openxmlformats.org/officeDocument/2006/relationships" xmlns:a="http://schemas.openxmlformats.org/drawingml/2006/main" xmlns:p="http://schemas.openxmlformats.org/presentationml/2006/main">
  <p:showPr showNarration="1">
    <p:present/>
    <p:extLs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0"/>
    </p:ext>
  </p:extLst>
</p:presentationPr>
</file>

<file path=ppt/tableStyles.xml><?xml version="1.0" encoding="utf-8"?>
<a:tblStyleLst xmlns:r="http://schemas.openxmlformats.org/officeDocument/2006/relationships"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6000"/>
    <p:restoredTop sz="0"/>
  </p:normalViewPr>
  <p:slideViewPr>
    <p:cSldViewPr>
      <p:cViewPr>
        <p:scale>
          <a:sx n="73" d="100"/>
          <a:sy n="73" d="100"/>
        </p:scale>
        <p:origin x="0" y="0"/>
      </p:cViewPr>
    </p:cSldViewPr>
  </p:slideViewPr>
  <p:notesViewPr>
    <p:cSldViewPr>
      <p:cViewPr>
        <p:scale>
          <a:sx n="1" d="100"/>
          <a:sy n="1" d="100"/>
        </p:scale>
        <p:origin x="0" y="0"/>
      </p:cViewPr>
    </p:cSldViewPr>
  </p:notesViewPr>
</p:viewPr>
</file>

<file path=ppt/_rels/presentation.xml.rels>&#65279;<?xml version="1.0" encoding="utf-8" standalone="yes"?><Relationships xmlns="http://schemas.openxmlformats.org/package/2006/relationships"><Relationship Id="rId1" Type="http://schemas.openxmlformats.org/officeDocument/2006/relationships/slideMaster" Target="slideMasters/slideMaster1.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slide" Target="slides/slide17.xml" /><Relationship Id="rId2" Type="http://schemas.openxmlformats.org/officeDocument/2006/relationships/slideMaster" Target="slideMasters/slideMaster2.xml" /><Relationship Id="rId20" Type="http://schemas.openxmlformats.org/officeDocument/2006/relationships/slide" Target="slides/slide18.xml" /><Relationship Id="rId21" Type="http://schemas.openxmlformats.org/officeDocument/2006/relationships/slide" Target="slides/slide19.xml" /><Relationship Id="rId22" Type="http://schemas.openxmlformats.org/officeDocument/2006/relationships/slide" Target="slides/slide20.xml" /><Relationship Id="rId23" Type="http://schemas.openxmlformats.org/officeDocument/2006/relationships/slide" Target="slides/slide21.xml" /><Relationship Id="rId24" Type="http://schemas.openxmlformats.org/officeDocument/2006/relationships/slide" Target="slides/slide22.xml" /><Relationship Id="rId25" Type="http://schemas.openxmlformats.org/officeDocument/2006/relationships/slide" Target="slides/slide23.xml" /><Relationship Id="rId26" Type="http://schemas.openxmlformats.org/officeDocument/2006/relationships/slide" Target="slides/slide24.xml" /><Relationship Id="rId27" Type="http://schemas.openxmlformats.org/officeDocument/2006/relationships/slide" Target="slides/slide25.xml" /><Relationship Id="rId28" Type="http://schemas.openxmlformats.org/officeDocument/2006/relationships/slide" Target="slides/slide26.xml" /><Relationship Id="rId29" Type="http://schemas.openxmlformats.org/officeDocument/2006/relationships/slide" Target="slides/slide27.xml" /><Relationship Id="rId3" Type="http://schemas.openxmlformats.org/officeDocument/2006/relationships/slide" Target="slides/slide1.xml" /><Relationship Id="rId30" Type="http://schemas.openxmlformats.org/officeDocument/2006/relationships/slide" Target="slides/slide28.xml" /><Relationship Id="rId31" Type="http://schemas.openxmlformats.org/officeDocument/2006/relationships/slide" Target="slides/slide29.xml" /><Relationship Id="rId32" Type="http://schemas.openxmlformats.org/officeDocument/2006/relationships/slide" Target="slides/slide30.xml" /><Relationship Id="rId33" Type="http://schemas.openxmlformats.org/officeDocument/2006/relationships/slide" Target="slides/slide31.xml" /><Relationship Id="rId34" Type="http://schemas.openxmlformats.org/officeDocument/2006/relationships/slide" Target="slides/slide32.xml" /><Relationship Id="rId35" Type="http://schemas.openxmlformats.org/officeDocument/2006/relationships/slide" Target="slides/slide33.xml" /><Relationship Id="rId36" Type="http://schemas.openxmlformats.org/officeDocument/2006/relationships/slide" Target="slides/slide34.xml" /><Relationship Id="rId37" Type="http://schemas.openxmlformats.org/officeDocument/2006/relationships/slide" Target="slides/slide35.xml" /><Relationship Id="rId38" Type="http://schemas.openxmlformats.org/officeDocument/2006/relationships/slide" Target="slides/slide36.xml" /><Relationship Id="rId39" Type="http://schemas.openxmlformats.org/officeDocument/2006/relationships/slide" Target="slides/slide37.xml" /><Relationship Id="rId4" Type="http://schemas.openxmlformats.org/officeDocument/2006/relationships/slide" Target="slides/slide2.xml" /><Relationship Id="rId40" Type="http://schemas.openxmlformats.org/officeDocument/2006/relationships/slide" Target="slides/slide38.xml" /><Relationship Id="rId41" Type="http://schemas.openxmlformats.org/officeDocument/2006/relationships/tags" Target="tags/tag1.xml" /><Relationship Id="rId42" Type="http://schemas.openxmlformats.org/officeDocument/2006/relationships/presProps" Target="presProps.xml" /><Relationship Id="rId43" Type="http://schemas.openxmlformats.org/officeDocument/2006/relationships/viewProps" Target="viewProps.xml" /><Relationship Id="rId44" Type="http://schemas.openxmlformats.org/officeDocument/2006/relationships/theme" Target="theme/theme1.xml" /><Relationship Id="rId45" Type="http://schemas.openxmlformats.org/officeDocument/2006/relationships/tableStyles" Target="tableStyles.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0.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1.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1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3.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4.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5.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6.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7.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8.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19.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20.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1.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22.xml.rels>&#65279;<?xml version="1.0" encoding="utf-8" standalone="yes"?><Relationships xmlns="http://schemas.openxmlformats.org/package/2006/relationships"><Relationship Id="rId1" Type="http://schemas.openxmlformats.org/officeDocument/2006/relationships/slideMaster" Target="../slideMasters/slideMaster2.xml" /></Relationships>
</file>

<file path=ppt/slideLayouts/_rels/slideLayout3.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4.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5.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6.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7.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8.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_rels/slideLayout9.xml.rels>&#65279;<?xml version="1.0" encoding="utf-8" standalone="yes"?><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 preserve="1">
  <p:cSld name="Title Slide">
    <p:spTree>
      <p:nvGrpSpPr>
        <p:cNvPr id="1" name="" title=""/>
        <p:cNvGrpSpPr/>
        <p:nvPr/>
      </p:nvGrpSpPr>
      <p:grpSpPr>
        <a:xfrm>
          <a:off x="0" y="0"/>
          <a:ext cx="0" cy="0"/>
        </a:xfrm>
      </p:grpSpPr>
      <p:sp>
        <p:nvSpPr>
          <p:cNvPr id="2" name="Title 1" title=""/>
          <p:cNvSpPr>
            <a:spLocks noGrp="1"/>
          </p:cNvSpPr>
          <p:nvPr>
            <p:ph type="ctrTitle"/>
          </p:nvPr>
        </p:nvSpPr>
        <p:spPr/>
        <p:txBody>
          <a:bodyPr/>
          <a:lstStyle/>
          <a:p>
            <a:r>
              <a:rPr lang="en-US" smtClean="0"/>
              <a:t>Click to edit Master title style</a:t>
            </a:r>
            <a:endParaRPr lang="en-US"/>
          </a:p>
        </p:txBody>
      </p:sp>
      <p:sp>
        <p:nvSpPr>
          <p:cNvPr id="3" name="Subtitle 2" title=""/>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title=""/>
          <p:cNvSpPr>
            <a:spLocks noGrp="1"/>
          </p:cNvSpPr>
          <p:nvPr>
            <p:ph type="dt" sz="half" idx="2"/>
          </p:nvPr>
        </p:nvSpPr>
        <p:spPr/>
        <p:txBody>
          <a:bodyPr/>
          <a:lstStyle/>
          <a:p>
            <a:fld id="{ED333A3E-26E8-4557-94AC-49EF7A13D0B6}"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1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x" preserve="1">
  <p:cSld name="Title and Vertical Text">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Vertical Text Placeholder 2" title=""/>
          <p:cNvSpPr>
            <a:spLocks noGrp="1"/>
          </p:cNvSpPr>
          <p:nvPr>
            <p:ph type="body" orient="vert" idx="1"/>
          </p:nvPr>
        </p:nvSpPr>
        <p:spPr/>
        <p:txBody>
          <a:bodyPr vert="eaVert"/>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p:txBody>
          <a:bodyPr/>
          <a:lstStyle/>
          <a:p>
            <a:fld id="{0A66E63D-B1E1-45DE-A76C-12DED9FCC540}"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1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itleAndTx" preserve="1">
  <p:cSld name="Vertical Title and Text">
    <p:spTree>
      <p:nvGrpSpPr>
        <p:cNvPr id="1" name="" title=""/>
        <p:cNvGrpSpPr/>
        <p:nvPr/>
      </p:nvGrpSpPr>
      <p:grpSpPr>
        <a:xfrm>
          <a:off x="0" y="0"/>
          <a:ext cx="0" cy="0"/>
        </a:xfrm>
      </p:grpSpPr>
      <p:sp>
        <p:nvSpPr>
          <p:cNvPr id="2" name="Vertical Title 1" title=""/>
          <p:cNvSpPr>
            <a:spLocks noGrp="1"/>
          </p:cNvSpPr>
          <p:nvPr>
            <p:ph type="title" orient="vert"/>
          </p:nvPr>
        </p:nvSpPr>
        <p:spPr/>
        <p:txBody>
          <a:bodyPr vert="eaVert"/>
          <a:lstStyle/>
          <a:p>
            <a:r>
              <a:rPr lang="en-US" smtClean="0"/>
              <a:t>Click to edit Master title style</a:t>
            </a:r>
            <a:endParaRPr lang="en-US"/>
          </a:p>
        </p:txBody>
      </p:sp>
      <p:sp>
        <p:nvSpPr>
          <p:cNvPr id="3" name="Vertical Text Placeholder 2" title=""/>
          <p:cNvSpPr>
            <a:spLocks noGrp="1"/>
          </p:cNvSpPr>
          <p:nvPr>
            <p:ph type="body" orient="vert" idx="1"/>
          </p:nvPr>
        </p:nvSpPr>
        <p:spPr/>
        <p:txBody>
          <a:bodyPr vert="eaVert"/>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p:txBody>
          <a:bodyPr/>
          <a:lstStyle/>
          <a:p>
            <a:fld id="{D53C6FF8-8441-4BA9-9FA5-4EC2E8678972}"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1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 preserve="1">
  <p:cSld name="Title Slide">
    <p:spTree>
      <p:nvGrpSpPr>
        <p:cNvPr id="1" name=""/>
        <p:cNvGrpSpPr/>
        <p:nvPr/>
      </p:nvGrpSpPr>
      <p:grpSpPr>
        <a:xfrm>
          <a:off x="0" y="0"/>
          <a:ext cx="0" cy="0"/>
        </a:xfrm>
      </p:grpSpPr>
      <p:sp>
        <p:nvSpPr>
          <p:cNvPr id="2" name="Title 1">
            <a:extLst>
              <a:ext uri="{FF2B5EF4-FFF2-40B4-BE49-F238E27FC236}">
                <a16:creationId xmlns:a16="http://schemas.microsoft.com/office/drawing/2014/main" id="{A85BC743-3A6F-4178-B244-5E86AED60F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33A6CB-010F-46EF-BF7D-37AE5782E1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A65CFF0-08E9-494B-ACCD-2A2B43556BDA}"/>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5" name="Footer Placeholder 4">
            <a:extLst>
              <a:ext uri="{FF2B5EF4-FFF2-40B4-BE49-F238E27FC236}">
                <a16:creationId xmlns:a16="http://schemas.microsoft.com/office/drawing/2014/main" id="{4D025844-5D6C-4DAC-A146-BEDF36137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C48388-FA10-41F6-96DD-694B3EF6FC20}"/>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2731233698"/>
      </p:ext>
    </p:extLst>
  </p:cSld>
  <p:clrMapOvr>
    <a:masterClrMapping/>
  </p:clrMapOvr>
  <p:transition/>
  <p:timing/>
</p:sldLayout>
</file>

<file path=ppt/slideLayouts/slideLayout1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 preserve="1">
  <p:cSld name="Title and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A60C9D76-D7BD-4AED-BA20-A53CD4C9F7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6F0DC3-6D11-47B2-9F31-2F03D89D87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E8148F-67BE-4C88-AB4E-8DE732EF646C}"/>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5" name="Footer Placeholder 4">
            <a:extLst>
              <a:ext uri="{FF2B5EF4-FFF2-40B4-BE49-F238E27FC236}">
                <a16:creationId xmlns:a16="http://schemas.microsoft.com/office/drawing/2014/main" id="{A2C5C8AB-4C31-4072-A7E1-1C7106B94A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6D5779-294E-45FC-8E99-14AF45C52A68}"/>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1116957175"/>
      </p:ext>
    </p:extLst>
  </p:cSld>
  <p:clrMapOvr>
    <a:masterClrMapping/>
  </p:clrMapOvr>
  <p:transition/>
  <p:timing/>
</p:sldLayout>
</file>

<file path=ppt/slideLayouts/slideLayout1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secHead" preserve="1">
  <p:cSld name="Section Header">
    <p:spTree>
      <p:nvGrpSpPr>
        <p:cNvPr id="1" name=""/>
        <p:cNvGrpSpPr/>
        <p:nvPr/>
      </p:nvGrpSpPr>
      <p:grpSpPr>
        <a:xfrm>
          <a:off x="0" y="0"/>
          <a:ext cx="0" cy="0"/>
        </a:xfrm>
      </p:grpSpPr>
      <p:sp>
        <p:nvSpPr>
          <p:cNvPr id="2" name="Title 1">
            <a:extLst>
              <a:ext uri="{FF2B5EF4-FFF2-40B4-BE49-F238E27FC236}">
                <a16:creationId xmlns:a16="http://schemas.microsoft.com/office/drawing/2014/main" id="{1E29E700-933C-4A51-978E-1DF711D089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8CD8F1-C49E-4331-8056-88EC159605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C6C6FF-D6C1-4A6E-8FE7-EC406C520B08}"/>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5" name="Footer Placeholder 4">
            <a:extLst>
              <a:ext uri="{FF2B5EF4-FFF2-40B4-BE49-F238E27FC236}">
                <a16:creationId xmlns:a16="http://schemas.microsoft.com/office/drawing/2014/main" id="{E675163B-A62F-4A5F-8F7B-C99B3CD3FA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9E22B-137E-4780-9B97-72DFC327E77B}"/>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667974991"/>
      </p:ext>
    </p:extLst>
  </p:cSld>
  <p:clrMapOvr>
    <a:masterClrMapping/>
  </p:clrMapOvr>
  <p:transition/>
  <p:timing/>
</p:sldLayout>
</file>

<file path=ppt/slideLayouts/slideLayout1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Obj" preserve="1">
  <p:cSld name="Two Content">
    <p:spTree>
      <p:nvGrpSpPr>
        <p:cNvPr id="1" name=""/>
        <p:cNvGrpSpPr/>
        <p:nvPr/>
      </p:nvGrpSpPr>
      <p:grpSpPr>
        <a:xfrm>
          <a:off x="0" y="0"/>
          <a:ext cx="0" cy="0"/>
        </a:xfrm>
      </p:grpSpPr>
      <p:sp>
        <p:nvSpPr>
          <p:cNvPr id="2" name="Title 1">
            <a:extLst>
              <a:ext uri="{FF2B5EF4-FFF2-40B4-BE49-F238E27FC236}">
                <a16:creationId xmlns:a16="http://schemas.microsoft.com/office/drawing/2014/main" id="{C0DE56F1-05D1-4B11-BCA6-8330457A6B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3D5128-0D60-42F9-ADC5-497622B84C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6462BC-B407-47BB-B08A-5DA8791AA41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F5079D-5914-48E8-8FEA-F7F6DE2944C8}"/>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6" name="Footer Placeholder 5">
            <a:extLst>
              <a:ext uri="{FF2B5EF4-FFF2-40B4-BE49-F238E27FC236}">
                <a16:creationId xmlns:a16="http://schemas.microsoft.com/office/drawing/2014/main" id="{BB032DE0-C2B3-42FD-BF83-3317BEEDB8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86C2F9-2423-4F31-8DD0-A956429340AE}"/>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3942028594"/>
      </p:ext>
    </p:extLst>
  </p:cSld>
  <p:clrMapOvr>
    <a:masterClrMapping/>
  </p:clrMapOvr>
  <p:transition/>
  <p:timing/>
</p:sldLayout>
</file>

<file path=ppt/slideLayouts/slideLayout1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TxTwoObj" preserve="1">
  <p:cSld name="Comparison">
    <p:spTree>
      <p:nvGrpSpPr>
        <p:cNvPr id="1" name=""/>
        <p:cNvGrpSpPr/>
        <p:nvPr/>
      </p:nvGrpSpPr>
      <p:grpSpPr>
        <a:xfrm>
          <a:off x="0" y="0"/>
          <a:ext cx="0" cy="0"/>
        </a:xfrm>
      </p:grpSpPr>
      <p:sp>
        <p:nvSpPr>
          <p:cNvPr id="2" name="Title 1">
            <a:extLst>
              <a:ext uri="{FF2B5EF4-FFF2-40B4-BE49-F238E27FC236}">
                <a16:creationId xmlns:a16="http://schemas.microsoft.com/office/drawing/2014/main" id="{01695A20-C912-4AB2-9EA7-FDEE572CF7B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EC627C-07F4-4B71-8175-DF601536BC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16E6EA8-B66B-4C72-AB9C-F38622B3BB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FD8DED-8B79-4207-AE50-7FD0440A42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294A27-6335-44B6-B9E2-D2F3BEB08E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525A862-7717-4642-80CE-AB7029292EDF}"/>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8" name="Footer Placeholder 7">
            <a:extLst>
              <a:ext uri="{FF2B5EF4-FFF2-40B4-BE49-F238E27FC236}">
                <a16:creationId xmlns:a16="http://schemas.microsoft.com/office/drawing/2014/main" id="{AC976F19-4AF1-4EE5-BB3E-DE17521701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A0FCFF3-6A1A-452F-BEE4-E5D6CC2397F1}"/>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1771158846"/>
      </p:ext>
    </p:extLst>
  </p:cSld>
  <p:clrMapOvr>
    <a:masterClrMapping/>
  </p:clrMapOvr>
  <p:transition/>
  <p:timing/>
</p:sldLayout>
</file>

<file path=ppt/slideLayouts/slideLayout1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Only" preserve="1">
  <p:cSld name="Title Only">
    <p:spTree>
      <p:nvGrpSpPr>
        <p:cNvPr id="1" name=""/>
        <p:cNvGrpSpPr/>
        <p:nvPr/>
      </p:nvGrpSpPr>
      <p:grpSpPr>
        <a:xfrm>
          <a:off x="0" y="0"/>
          <a:ext cx="0" cy="0"/>
        </a:xfrm>
      </p:grpSpPr>
      <p:sp>
        <p:nvSpPr>
          <p:cNvPr id="2" name="Title 1">
            <a:extLst>
              <a:ext uri="{FF2B5EF4-FFF2-40B4-BE49-F238E27FC236}">
                <a16:creationId xmlns:a16="http://schemas.microsoft.com/office/drawing/2014/main" id="{840470C8-77E1-45C5-BB62-50910D6C4A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A9E6F4-E313-4C78-A404-B0B2220420F4}"/>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4" name="Footer Placeholder 3">
            <a:extLst>
              <a:ext uri="{FF2B5EF4-FFF2-40B4-BE49-F238E27FC236}">
                <a16:creationId xmlns:a16="http://schemas.microsoft.com/office/drawing/2014/main" id="{E9BE9E21-AF9F-4659-8CCB-A8EEDF2216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098938C-6886-4C73-B596-19442E041137}"/>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3807295706"/>
      </p:ext>
    </p:extLst>
  </p:cSld>
  <p:clrMapOvr>
    <a:masterClrMapping/>
  </p:clrMapOvr>
  <p:transition/>
  <p:timing/>
</p:sldLayout>
</file>

<file path=ppt/slideLayouts/slideLayout1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blank" preserve="1">
  <p:cSld name="Blank">
    <p:spTree>
      <p:nvGrpSpPr>
        <p:cNvPr id="1" name=""/>
        <p:cNvGrpSpPr/>
        <p:nvPr/>
      </p:nvGrpSpPr>
      <p:grpSpPr>
        <a:xfrm>
          <a:off x="0" y="0"/>
          <a:ext cx="0" cy="0"/>
        </a:xfrm>
      </p:grpSpPr>
      <p:sp>
        <p:nvSpPr>
          <p:cNvPr id="2" name="Date Placeholder 1">
            <a:extLst>
              <a:ext uri="{FF2B5EF4-FFF2-40B4-BE49-F238E27FC236}">
                <a16:creationId xmlns:a16="http://schemas.microsoft.com/office/drawing/2014/main" id="{B1EB6BA2-8215-4AD7-9369-EFD0010EE576}"/>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3" name="Footer Placeholder 2">
            <a:extLst>
              <a:ext uri="{FF2B5EF4-FFF2-40B4-BE49-F238E27FC236}">
                <a16:creationId xmlns:a16="http://schemas.microsoft.com/office/drawing/2014/main" id="{C661F46D-6A05-4C22-9FEF-BD370805A11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1DA354F-AA6E-47F8-9736-DE43EBDEE6D2}"/>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702657762"/>
      </p:ext>
    </p:extLst>
  </p:cSld>
  <p:clrMapOvr>
    <a:masterClrMapping/>
  </p:clrMapOvr>
  <p:transition/>
  <p:timing/>
</p:sldLayout>
</file>

<file path=ppt/slideLayouts/slideLayout1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Tx" preserve="1">
  <p:cSld name="Content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2C6B16E8-C159-4476-8BBB-A0222CCEE0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C12D80-56E5-4C6F-8337-4A37ABDCE9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546F5C-B732-4AFD-8A9F-DE2C3DE79E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C4DBB9-5B48-4612-81DD-5EC8C05B2C7F}"/>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6" name="Footer Placeholder 5">
            <a:extLst>
              <a:ext uri="{FF2B5EF4-FFF2-40B4-BE49-F238E27FC236}">
                <a16:creationId xmlns:a16="http://schemas.microsoft.com/office/drawing/2014/main" id="{B732EEE1-96B9-435B-8F62-62C9222E01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848784-C187-4133-9313-87670F919D7A}"/>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839582353"/>
      </p:ext>
    </p:extLst>
  </p:cSld>
  <p:clrMapOvr>
    <a:masterClrMapping/>
  </p:clrMapOvr>
  <p:transition/>
  <p:timing/>
</p:sldLayout>
</file>

<file path=ppt/slideLayouts/slideLayout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 preserve="1">
  <p:cSld name="Title and Content">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Content Placeholder 2" title=""/>
          <p:cNvSpPr>
            <a:spLocks noGrp="1"/>
          </p:cNvSpPr>
          <p:nvPr>
            <p:ph idx="1"/>
          </p:nvPr>
        </p:nvSpPr>
        <p:spPr/>
        <p:txBody>
          <a:body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p:txBody>
          <a:bodyPr/>
          <a:lstStyle/>
          <a:p>
            <a:fld id="{95AB3A8E-629A-4270-BFF1-DBFE69355EBF}"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20.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picTx" preserve="1">
  <p:cSld name="Picture with Caption">
    <p:spTree>
      <p:nvGrpSpPr>
        <p:cNvPr id="1" name=""/>
        <p:cNvGrpSpPr/>
        <p:nvPr/>
      </p:nvGrpSpPr>
      <p:grpSpPr>
        <a:xfrm>
          <a:off x="0" y="0"/>
          <a:ext cx="0" cy="0"/>
        </a:xfrm>
      </p:grpSpPr>
      <p:sp>
        <p:nvSpPr>
          <p:cNvPr id="2" name="Title 1">
            <a:extLst>
              <a:ext uri="{FF2B5EF4-FFF2-40B4-BE49-F238E27FC236}">
                <a16:creationId xmlns:a16="http://schemas.microsoft.com/office/drawing/2014/main" id="{A10B169B-ADB8-4214-91F1-79206D50DB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3ACC7D-F681-43DC-B481-709F84D6F6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36ED13-B6F0-4FBC-81D2-7335836D0E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9EE134-A295-4BB4-9187-381B7DD880FF}"/>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6" name="Footer Placeholder 5">
            <a:extLst>
              <a:ext uri="{FF2B5EF4-FFF2-40B4-BE49-F238E27FC236}">
                <a16:creationId xmlns:a16="http://schemas.microsoft.com/office/drawing/2014/main" id="{D4C42220-DAA6-4475-9728-3F017E0D6B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A782BE-E954-4F7E-81A4-C56CDA9D3E91}"/>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401309456"/>
      </p:ext>
    </p:extLst>
  </p:cSld>
  <p:clrMapOvr>
    <a:masterClrMapping/>
  </p:clrMapOvr>
  <p:transition/>
  <p:timing/>
</p:sldLayout>
</file>

<file path=ppt/slideLayouts/slideLayout21.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x" preserve="1">
  <p:cSld name="Title and Vertical Text">
    <p:spTree>
      <p:nvGrpSpPr>
        <p:cNvPr id="1" name=""/>
        <p:cNvGrpSpPr/>
        <p:nvPr/>
      </p:nvGrpSpPr>
      <p:grpSpPr>
        <a:xfrm>
          <a:off x="0" y="0"/>
          <a:ext cx="0" cy="0"/>
        </a:xfrm>
      </p:grpSpPr>
      <p:sp>
        <p:nvSpPr>
          <p:cNvPr id="2" name="Title 1">
            <a:extLst>
              <a:ext uri="{FF2B5EF4-FFF2-40B4-BE49-F238E27FC236}">
                <a16:creationId xmlns:a16="http://schemas.microsoft.com/office/drawing/2014/main" id="{D095F7E7-8D98-43ED-9BAC-60CD04D974A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34246C4-6400-40A8-BC39-D4F7655F7F6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BB43C3-A8E6-4C46-8682-697873A30E2B}"/>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5" name="Footer Placeholder 4">
            <a:extLst>
              <a:ext uri="{FF2B5EF4-FFF2-40B4-BE49-F238E27FC236}">
                <a16:creationId xmlns:a16="http://schemas.microsoft.com/office/drawing/2014/main" id="{122E8E7E-D789-4F1D-A5A4-F53A7F3235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B5794B-CF0F-4095-BA69-9382385E3C5F}"/>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1625477858"/>
      </p:ext>
    </p:extLst>
  </p:cSld>
  <p:clrMapOvr>
    <a:masterClrMapping/>
  </p:clrMapOvr>
  <p:transition/>
  <p:timing/>
</p:sldLayout>
</file>

<file path=ppt/slideLayouts/slideLayout22.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vertTitleAndTx" preserve="1">
  <p:cSld name="Vertical Title and Text">
    <p:spTree>
      <p:nvGrpSpPr>
        <p:cNvPr id="1" name=""/>
        <p:cNvGrpSpPr/>
        <p:nvPr/>
      </p:nvGrpSpPr>
      <p:grpSpPr>
        <a:xfrm>
          <a:off x="0" y="0"/>
          <a:ext cx="0" cy="0"/>
        </a:xfrm>
      </p:grpSpPr>
      <p:sp>
        <p:nvSpPr>
          <p:cNvPr id="2" name="Vertical Title 1">
            <a:extLst>
              <a:ext uri="{FF2B5EF4-FFF2-40B4-BE49-F238E27FC236}">
                <a16:creationId xmlns:a16="http://schemas.microsoft.com/office/drawing/2014/main" id="{589A6C75-CE99-4A8E-8677-F40590E156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736B85-A84E-4906-A2A2-95E1C3BB9B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59A319-E02F-42F1-9877-E02BA752037A}"/>
              </a:ext>
            </a:extLst>
          </p:cNvPr>
          <p:cNvSpPr>
            <a:spLocks noGrp="1"/>
          </p:cNvSpPr>
          <p:nvPr>
            <p:ph type="dt" sz="half" idx="10"/>
          </p:nvPr>
        </p:nvSpPr>
        <p:spPr/>
        <p:txBody>
          <a:bodyPr/>
          <a:lstStyle/>
          <a:p>
            <a:fld id="{3B5073A7-B24E-4B6E-ABC4-47E976908E91}" type="datetimeFigureOut">
              <a:rPr lang="en-US" smtClean="0"/>
              <a:t>12/21/2021</a:t>
            </a:fld>
            <a:endParaRPr lang="en-US"/>
          </a:p>
        </p:txBody>
      </p:sp>
      <p:sp>
        <p:nvSpPr>
          <p:cNvPr id="5" name="Footer Placeholder 4">
            <a:extLst>
              <a:ext uri="{FF2B5EF4-FFF2-40B4-BE49-F238E27FC236}">
                <a16:creationId xmlns:a16="http://schemas.microsoft.com/office/drawing/2014/main" id="{8F3E47CD-7083-4E5A-847D-BC52B03D6C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4CCE5D-34A7-4FA0-ACF5-2BD37A2EA716}"/>
              </a:ext>
            </a:extLst>
          </p:cNvPr>
          <p:cNvSpPr>
            <a:spLocks noGrp="1"/>
          </p:cNvSpPr>
          <p:nvPr>
            <p:ph type="sldNum" sz="quarter" idx="12"/>
          </p:nvPr>
        </p:nvSpPr>
        <p:spPr/>
        <p:txBody>
          <a:bodyPr/>
          <a:lstStyle/>
          <a:p>
            <a:fld id="{9C423A08-CE67-4AA4-8A87-C04C34E41CA4}" type="slidenum">
              <a:rPr lang="en-US" smtClean="0"/>
              <a:t>‹#›</a:t>
            </a:fld>
            <a:endParaRPr lang="en-US"/>
          </a:p>
        </p:txBody>
      </p:sp>
    </p:spTree>
    <p:extLst>
      <p:ext uri="{BB962C8B-B14F-4D97-AF65-F5344CB8AC3E}">
        <p14:creationId val="3820006187"/>
      </p:ext>
    </p:extLst>
  </p:cSld>
  <p:clrMapOvr>
    <a:masterClrMapping/>
  </p:clrMapOvr>
  <p:transition/>
  <p:timing/>
</p:sldLayout>
</file>

<file path=ppt/slideLayouts/slideLayout3.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secHead" preserve="1">
  <p:cSld name="Section Header">
    <p:spTree>
      <p:nvGrpSpPr>
        <p:cNvPr id="1" name="" title=""/>
        <p:cNvGrpSpPr/>
        <p:nvPr/>
      </p:nvGrpSpPr>
      <p:grpSpPr>
        <a:xfrm>
          <a:off x="0" y="0"/>
          <a:ext cx="0" cy="0"/>
        </a:xfrm>
      </p:grpSpPr>
      <p:sp>
        <p:nvSpPr>
          <p:cNvPr id="2" name="Title 1" title=""/>
          <p:cNvSpPr>
            <a:spLocks noGrp="1"/>
          </p:cNvSpPr>
          <p:nvPr>
            <p:ph type="title"/>
          </p:nvPr>
        </p:nvSpPr>
        <p:spPr/>
        <p:txBody>
          <a:bodyPr anchor="t"/>
          <a:lstStyle>
            <a:lvl1pPr algn="l">
              <a:defRPr sz="4000" b="1" cap="all"/>
            </a:lvl1pPr>
          </a:lstStyle>
          <a:p>
            <a:r>
              <a:rPr lang="en-US" smtClean="0"/>
              <a:t>Click to edit Master title style</a:t>
            </a:r>
            <a:endParaRPr lang="en-US"/>
          </a:p>
        </p:txBody>
      </p:sp>
      <p:sp>
        <p:nvSpPr>
          <p:cNvPr id="3" name="Text Placeholder 2" title=""/>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smtClean="0"/>
              <a:t>Click to edit Master text styles</a:t>
            </a:r>
          </a:p>
        </p:txBody>
      </p:sp>
      <p:sp>
        <p:nvSpPr>
          <p:cNvPr id="4" name="Date Placeholder 3" title=""/>
          <p:cNvSpPr>
            <a:spLocks noGrp="1"/>
          </p:cNvSpPr>
          <p:nvPr>
            <p:ph type="dt" sz="half" idx="2"/>
          </p:nvPr>
        </p:nvSpPr>
        <p:spPr/>
        <p:txBody>
          <a:bodyPr/>
          <a:lstStyle/>
          <a:p>
            <a:fld id="{3EB323BF-B132-4DCC-9085-183F8000626D}" type="datetimeFigureOut">
              <a:rPr lang="en-US" smtClean="0"/>
              <a:t>11/7/2009</a:t>
            </a:fld>
            <a:endParaRPr lang="en-US"/>
          </a:p>
        </p:txBody>
      </p:sp>
      <p:sp>
        <p:nvSpPr>
          <p:cNvPr id="5" name="Footer Placeholder 4" title=""/>
          <p:cNvSpPr>
            <a:spLocks noGrp="1"/>
          </p:cNvSpPr>
          <p:nvPr>
            <p:ph type="ftr" sz="quarter" idx="3"/>
          </p:nvPr>
        </p:nvSpPr>
        <p:spPr/>
        <p:txBody>
          <a:bodyPr/>
          <a:lstStyle/>
          <a:p>
            <a:endParaRPr lang="en-US"/>
          </a:p>
        </p:txBody>
      </p:sp>
      <p:sp>
        <p:nvSpPr>
          <p:cNvPr id="6" name="Slide Number Placeholder 5" title=""/>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4.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Obj" preserve="1">
  <p:cSld name="Two Content">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Content Placeholder 2" title=""/>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title=""/>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title=""/>
          <p:cNvSpPr>
            <a:spLocks noGrp="1"/>
          </p:cNvSpPr>
          <p:nvPr>
            <p:ph type="dt" sz="half" idx="3"/>
          </p:nvPr>
        </p:nvSpPr>
        <p:spPr/>
        <p:txBody>
          <a:bodyPr/>
          <a:lstStyle/>
          <a:p>
            <a:fld id="{35E1A925-B549-47A7-8303-A93D6570BC28}" type="datetimeFigureOut">
              <a:rPr lang="en-US" smtClean="0"/>
              <a:t>11/7/2009</a:t>
            </a:fld>
            <a:endParaRPr lang="en-US"/>
          </a:p>
        </p:txBody>
      </p:sp>
      <p:sp>
        <p:nvSpPr>
          <p:cNvPr id="6" name="Footer Placeholder 5" title=""/>
          <p:cNvSpPr>
            <a:spLocks noGrp="1"/>
          </p:cNvSpPr>
          <p:nvPr>
            <p:ph type="ftr" sz="quarter" idx="4"/>
          </p:nvPr>
        </p:nvSpPr>
        <p:spPr/>
        <p:txBody>
          <a:bodyPr/>
          <a:lstStyle/>
          <a:p>
            <a:endParaRPr lang="en-US"/>
          </a:p>
        </p:txBody>
      </p:sp>
      <p:sp>
        <p:nvSpPr>
          <p:cNvPr id="7" name="Slide Number Placeholder 6" title=""/>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5.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woTxTwoObj" preserve="1">
  <p:cSld name="Comparison">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Text Placeholder 2" title=""/>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smtClean="0"/>
              <a:t>Click to edit Master text styles</a:t>
            </a:r>
          </a:p>
        </p:txBody>
      </p:sp>
      <p:sp>
        <p:nvSpPr>
          <p:cNvPr id="4" name="Content Placeholder 3" title=""/>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title=""/>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smtClean="0"/>
              <a:t>Click to edit Master text styles</a:t>
            </a:r>
          </a:p>
        </p:txBody>
      </p:sp>
      <p:sp>
        <p:nvSpPr>
          <p:cNvPr id="6" name="Content Placeholder 5" title=""/>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title=""/>
          <p:cNvSpPr>
            <a:spLocks noGrp="1"/>
          </p:cNvSpPr>
          <p:nvPr>
            <p:ph type="dt" sz="half" idx="5"/>
          </p:nvPr>
        </p:nvSpPr>
        <p:spPr/>
        <p:txBody>
          <a:bodyPr/>
          <a:lstStyle/>
          <a:p>
            <a:fld id="{83103406-2655-425A-8B4A-68D2CD3A309B}" type="datetimeFigureOut">
              <a:rPr lang="en-US" smtClean="0"/>
              <a:t>11/7/2009</a:t>
            </a:fld>
            <a:endParaRPr lang="en-US"/>
          </a:p>
        </p:txBody>
      </p:sp>
      <p:sp>
        <p:nvSpPr>
          <p:cNvPr id="8" name="Footer Placeholder 7" title=""/>
          <p:cNvSpPr>
            <a:spLocks noGrp="1"/>
          </p:cNvSpPr>
          <p:nvPr>
            <p:ph type="ftr" sz="quarter" idx="6"/>
          </p:nvPr>
        </p:nvSpPr>
        <p:spPr/>
        <p:txBody>
          <a:bodyPr/>
          <a:lstStyle/>
          <a:p>
            <a:endParaRPr lang="en-US"/>
          </a:p>
        </p:txBody>
      </p:sp>
      <p:sp>
        <p:nvSpPr>
          <p:cNvPr id="9" name="Slide Number Placeholder 8" title=""/>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6.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titleOnly" preserve="1">
  <p:cSld name="Title Only">
    <p:spTree>
      <p:nvGrpSpPr>
        <p:cNvPr id="1" name="" title=""/>
        <p:cNvGrpSpPr/>
        <p:nvPr/>
      </p:nvGrpSpPr>
      <p:grpSpPr>
        <a:xfrm>
          <a:off x="0" y="0"/>
          <a:ext cx="0" cy="0"/>
        </a:xfrm>
      </p:grpSpPr>
      <p:sp>
        <p:nvSpPr>
          <p:cNvPr id="2" name="Title 1" title=""/>
          <p:cNvSpPr>
            <a:spLocks noGrp="1"/>
          </p:cNvSpPr>
          <p:nvPr>
            <p:ph type="title"/>
          </p:nvPr>
        </p:nvSpPr>
        <p:spPr/>
        <p:txBody>
          <a:bodyPr/>
          <a:lstStyle/>
          <a:p>
            <a:r>
              <a:rPr lang="en-US" smtClean="0"/>
              <a:t>Click to edit Master title style</a:t>
            </a:r>
            <a:endParaRPr lang="en-US"/>
          </a:p>
        </p:txBody>
      </p:sp>
      <p:sp>
        <p:nvSpPr>
          <p:cNvPr id="3" name="Date Placeholder 2" title=""/>
          <p:cNvSpPr>
            <a:spLocks noGrp="1"/>
          </p:cNvSpPr>
          <p:nvPr>
            <p:ph type="dt" sz="half" idx="1"/>
          </p:nvPr>
        </p:nvSpPr>
        <p:spPr/>
        <p:txBody>
          <a:bodyPr/>
          <a:lstStyle/>
          <a:p>
            <a:fld id="{C72C45E2-0B70-4524-8179-AF8135DDCE37}" type="datetimeFigureOut">
              <a:rPr lang="en-US" smtClean="0"/>
              <a:t>11/7/2009</a:t>
            </a:fld>
            <a:endParaRPr lang="en-US"/>
          </a:p>
        </p:txBody>
      </p:sp>
      <p:sp>
        <p:nvSpPr>
          <p:cNvPr id="4" name="Footer Placeholder 3" title=""/>
          <p:cNvSpPr>
            <a:spLocks noGrp="1"/>
          </p:cNvSpPr>
          <p:nvPr>
            <p:ph type="ftr" sz="quarter" idx="2"/>
          </p:nvPr>
        </p:nvSpPr>
        <p:spPr/>
        <p:txBody>
          <a:bodyPr/>
          <a:lstStyle/>
          <a:p>
            <a:endParaRPr lang="en-US"/>
          </a:p>
        </p:txBody>
      </p:sp>
      <p:sp>
        <p:nvSpPr>
          <p:cNvPr id="5" name="Slide Number Placeholder 4" title=""/>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7.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blank" preserve="1">
  <p:cSld name="Blank">
    <p:spTree>
      <p:nvGrpSpPr>
        <p:cNvPr id="1" name="" title=""/>
        <p:cNvGrpSpPr/>
        <p:nvPr/>
      </p:nvGrpSpPr>
      <p:grpSpPr>
        <a:xfrm>
          <a:off x="0" y="0"/>
          <a:ext cx="0" cy="0"/>
        </a:xfrm>
      </p:grpSpPr>
      <p:sp>
        <p:nvSpPr>
          <p:cNvPr id="2" name="Date Placeholder 1" title=""/>
          <p:cNvSpPr>
            <a:spLocks noGrp="1"/>
          </p:cNvSpPr>
          <p:nvPr>
            <p:ph type="dt" sz="half"/>
          </p:nvPr>
        </p:nvSpPr>
        <p:spPr/>
        <p:txBody>
          <a:bodyPr/>
          <a:lstStyle/>
          <a:p>
            <a:fld id="{784F90D4-2A06-4976-A082-7A3B575F78E6}" type="datetimeFigureOut">
              <a:rPr lang="en-US" smtClean="0"/>
              <a:t>11/7/2009</a:t>
            </a:fld>
            <a:endParaRPr lang="en-US"/>
          </a:p>
        </p:txBody>
      </p:sp>
      <p:sp>
        <p:nvSpPr>
          <p:cNvPr id="3" name="Footer Placeholder 2" title=""/>
          <p:cNvSpPr>
            <a:spLocks noGrp="1"/>
          </p:cNvSpPr>
          <p:nvPr>
            <p:ph type="ftr" sz="quarter" idx="1"/>
          </p:nvPr>
        </p:nvSpPr>
        <p:spPr/>
        <p:txBody>
          <a:bodyPr/>
          <a:lstStyle/>
          <a:p>
            <a:endParaRPr lang="en-US"/>
          </a:p>
        </p:txBody>
      </p:sp>
      <p:sp>
        <p:nvSpPr>
          <p:cNvPr id="4" name="Slide Number Placeholder 3" title=""/>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8.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objTx" preserve="1">
  <p:cSld name="Content with Caption">
    <p:spTree>
      <p:nvGrpSpPr>
        <p:cNvPr id="1" name="" title=""/>
        <p:cNvGrpSpPr/>
        <p:nvPr/>
      </p:nvGrpSpPr>
      <p:grpSpPr>
        <a:xfrm>
          <a:off x="0" y="0"/>
          <a:ext cx="0" cy="0"/>
        </a:xfrm>
      </p:grpSpPr>
      <p:sp>
        <p:nvSpPr>
          <p:cNvPr id="2" name="Title 1" title=""/>
          <p:cNvSpPr>
            <a:spLocks noGrp="1"/>
          </p:cNvSpPr>
          <p:nvPr>
            <p:ph type="title"/>
          </p:nvPr>
        </p:nvSpPr>
        <p:spPr/>
        <p:txBody>
          <a:bodyPr anchor="b"/>
          <a:lstStyle>
            <a:lvl1pPr algn="l">
              <a:defRPr sz="2000" b="1"/>
            </a:lvl1pPr>
          </a:lstStyle>
          <a:p>
            <a:r>
              <a:rPr lang="en-US" smtClean="0"/>
              <a:t>Click to edit Master title style</a:t>
            </a:r>
            <a:endParaRPr lang="en-US"/>
          </a:p>
        </p:txBody>
      </p:sp>
      <p:sp>
        <p:nvSpPr>
          <p:cNvPr id="3" name="Content Placeholder 2" title=""/>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title=""/>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mtClean="0"/>
              <a:t>Click to edit Master text styles</a:t>
            </a:r>
          </a:p>
        </p:txBody>
      </p:sp>
      <p:sp>
        <p:nvSpPr>
          <p:cNvPr id="5" name="Date Placeholder 4" title=""/>
          <p:cNvSpPr>
            <a:spLocks noGrp="1"/>
          </p:cNvSpPr>
          <p:nvPr>
            <p:ph type="dt" sz="half" idx="3"/>
          </p:nvPr>
        </p:nvSpPr>
        <p:spPr/>
        <p:txBody>
          <a:bodyPr/>
          <a:lstStyle/>
          <a:p>
            <a:fld id="{6D70E3D2-CEC3-4F0B-8AC8-5E6C09ED7E80}" type="datetimeFigureOut">
              <a:rPr lang="en-US" smtClean="0"/>
              <a:t>11/7/2009</a:t>
            </a:fld>
            <a:endParaRPr lang="en-US"/>
          </a:p>
        </p:txBody>
      </p:sp>
      <p:sp>
        <p:nvSpPr>
          <p:cNvPr id="6" name="Footer Placeholder 5" title=""/>
          <p:cNvSpPr>
            <a:spLocks noGrp="1"/>
          </p:cNvSpPr>
          <p:nvPr>
            <p:ph type="ftr" sz="quarter" idx="4"/>
          </p:nvPr>
        </p:nvSpPr>
        <p:spPr/>
        <p:txBody>
          <a:bodyPr/>
          <a:lstStyle/>
          <a:p>
            <a:endParaRPr lang="en-US"/>
          </a:p>
        </p:txBody>
      </p:sp>
      <p:sp>
        <p:nvSpPr>
          <p:cNvPr id="7" name="Slide Number Placeholder 6" title=""/>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Layouts/slideLayout9.xml><?xml version="1.0" encoding="utf-8"?>
<p:sldLayout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type="picTx" preserve="1">
  <p:cSld name="Picture with Caption">
    <p:spTree>
      <p:nvGrpSpPr>
        <p:cNvPr id="1" name="" title=""/>
        <p:cNvGrpSpPr/>
        <p:nvPr/>
      </p:nvGrpSpPr>
      <p:grpSpPr>
        <a:xfrm>
          <a:off x="0" y="0"/>
          <a:ext cx="0" cy="0"/>
        </a:xfrm>
      </p:grpSpPr>
      <p:sp>
        <p:nvSpPr>
          <p:cNvPr id="2" name="Title 1" title=""/>
          <p:cNvSpPr>
            <a:spLocks noGrp="1"/>
          </p:cNvSpPr>
          <p:nvPr>
            <p:ph type="title"/>
          </p:nvPr>
        </p:nvSpPr>
        <p:spPr/>
        <p:txBody>
          <a:bodyPr anchor="b"/>
          <a:lstStyle>
            <a:lvl1pPr algn="l">
              <a:defRPr sz="2000" b="1"/>
            </a:lvl1pPr>
          </a:lstStyle>
          <a:p>
            <a:r>
              <a:rPr lang="en-US" smtClean="0"/>
              <a:t>Click to edit Master title style</a:t>
            </a:r>
            <a:endParaRPr lang="en-US"/>
          </a:p>
        </p:txBody>
      </p:sp>
      <p:sp>
        <p:nvSpPr>
          <p:cNvPr id="3" name="Picture Placeholder 2" title=""/>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title=""/>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smtClean="0"/>
              <a:t>Click to edit Master text styles</a:t>
            </a:r>
          </a:p>
        </p:txBody>
      </p:sp>
      <p:sp>
        <p:nvSpPr>
          <p:cNvPr id="5" name="Date Placeholder 4" title=""/>
          <p:cNvSpPr>
            <a:spLocks noGrp="1"/>
          </p:cNvSpPr>
          <p:nvPr>
            <p:ph type="dt" sz="half" idx="3"/>
          </p:nvPr>
        </p:nvSpPr>
        <p:spPr/>
        <p:txBody>
          <a:bodyPr/>
          <a:lstStyle/>
          <a:p>
            <a:fld id="{B09FF2C9-AC99-41AA-934E-D8E5D661FA69}" type="datetimeFigureOut">
              <a:rPr lang="en-US" smtClean="0"/>
              <a:t>11/7/2009</a:t>
            </a:fld>
            <a:endParaRPr lang="en-US"/>
          </a:p>
        </p:txBody>
      </p:sp>
      <p:sp>
        <p:nvSpPr>
          <p:cNvPr id="6" name="Footer Placeholder 5" title=""/>
          <p:cNvSpPr>
            <a:spLocks noGrp="1"/>
          </p:cNvSpPr>
          <p:nvPr>
            <p:ph type="ftr" sz="quarter" idx="4"/>
          </p:nvPr>
        </p:nvSpPr>
        <p:spPr/>
        <p:txBody>
          <a:bodyPr/>
          <a:lstStyle/>
          <a:p>
            <a:endParaRPr lang="en-US"/>
          </a:p>
        </p:txBody>
      </p:sp>
      <p:sp>
        <p:nvSpPr>
          <p:cNvPr id="7" name="Slide Number Placeholder 6" title=""/>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timing/>
</p:sldLayout>
</file>

<file path=ppt/slideMasters/_rels/slideMaster1.xml.rels>&#65279;<?xml version="1.0" encoding="utf-8" standalone="yes"?><Relationships xmlns="http://schemas.openxmlformats.org/package/2006/relationships"><Relationship Id="rId1" Type="http://schemas.openxmlformats.org/officeDocument/2006/relationships/slideLayout" Target="../slideLayouts/slideLayout1.xml" /><Relationship Id="rId10" Type="http://schemas.openxmlformats.org/officeDocument/2006/relationships/slideLayout" Target="../slideLayouts/slideLayout10.xml" /><Relationship Id="rId11" Type="http://schemas.openxmlformats.org/officeDocument/2006/relationships/slideLayout" Target="../slideLayouts/slideLayout11.xml" /><Relationship Id="rId12" Type="http://schemas.openxmlformats.org/officeDocument/2006/relationships/theme" Target="../theme/theme1.xml" /><Relationship Id="rId2" Type="http://schemas.openxmlformats.org/officeDocument/2006/relationships/slideLayout" Target="../slideLayouts/slideLayout2.xml" /><Relationship Id="rId3" Type="http://schemas.openxmlformats.org/officeDocument/2006/relationships/slideLayout" Target="../slideLayouts/slideLayout3.xml" /><Relationship Id="rId4" Type="http://schemas.openxmlformats.org/officeDocument/2006/relationships/slideLayout" Target="../slideLayouts/slideLayout4.xml" /><Relationship Id="rId5" Type="http://schemas.openxmlformats.org/officeDocument/2006/relationships/slideLayout" Target="../slideLayouts/slideLayout5.xml" /><Relationship Id="rId6" Type="http://schemas.openxmlformats.org/officeDocument/2006/relationships/slideLayout" Target="../slideLayouts/slideLayout6.xml" /><Relationship Id="rId7" Type="http://schemas.openxmlformats.org/officeDocument/2006/relationships/slideLayout" Target="../slideLayouts/slideLayout7.xml" /><Relationship Id="rId8" Type="http://schemas.openxmlformats.org/officeDocument/2006/relationships/slideLayout" Target="../slideLayouts/slideLayout8.xml" /><Relationship Id="rId9" Type="http://schemas.openxmlformats.org/officeDocument/2006/relationships/slideLayout" Target="../slideLayouts/slideLayout9.xml" /></Relationships>
</file>

<file path=ppt/slideMasters/_rels/slideMaster2.xml.rels>&#65279;<?xml version="1.0" encoding="utf-8" standalone="yes"?><Relationships xmlns="http://schemas.openxmlformats.org/package/2006/relationships"><Relationship Id="rId1" Type="http://schemas.openxmlformats.org/officeDocument/2006/relationships/slideLayout" Target="../slideLayouts/slideLayout12.xml" /><Relationship Id="rId10" Type="http://schemas.openxmlformats.org/officeDocument/2006/relationships/slideLayout" Target="../slideLayouts/slideLayout21.xml" /><Relationship Id="rId11" Type="http://schemas.openxmlformats.org/officeDocument/2006/relationships/slideLayout" Target="../slideLayouts/slideLayout22.xml" /><Relationship Id="rId12" Type="http://schemas.openxmlformats.org/officeDocument/2006/relationships/theme" Target="../theme/theme2.xml" /><Relationship Id="rId2" Type="http://schemas.openxmlformats.org/officeDocument/2006/relationships/slideLayout" Target="../slideLayouts/slideLayout13.xml" /><Relationship Id="rId3" Type="http://schemas.openxmlformats.org/officeDocument/2006/relationships/slideLayout" Target="../slideLayouts/slideLayout14.xml" /><Relationship Id="rId4" Type="http://schemas.openxmlformats.org/officeDocument/2006/relationships/slideLayout" Target="../slideLayouts/slideLayout15.xml" /><Relationship Id="rId5" Type="http://schemas.openxmlformats.org/officeDocument/2006/relationships/slideLayout" Target="../slideLayouts/slideLayout16.xml" /><Relationship Id="rId6" Type="http://schemas.openxmlformats.org/officeDocument/2006/relationships/slideLayout" Target="../slideLayouts/slideLayout17.xml" /><Relationship Id="rId7" Type="http://schemas.openxmlformats.org/officeDocument/2006/relationships/slideLayout" Target="../slideLayouts/slideLayout18.xml" /><Relationship Id="rId8" Type="http://schemas.openxmlformats.org/officeDocument/2006/relationships/slideLayout" Target="../slideLayouts/slideLayout19.xml" /><Relationship Id="rId9" Type="http://schemas.openxmlformats.org/officeDocument/2006/relationships/slideLayout" Target="../slideLayouts/slideLayout20.xml" /></Relationships>
</file>

<file path=ppt/slideMasters/slideMaster1.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Ref idx="1001">
        <a:schemeClr val="bg1"/>
      </p:bgRef>
    </p:bg>
    <p:spTree>
      <p:nvGrpSpPr>
        <p:cNvPr id="1" name="" title=""/>
        <p:cNvGrpSpPr/>
        <p:nvPr/>
      </p:nvGrpSpPr>
      <p:grpSpPr>
        <a:xfrm>
          <a:off x="0" y="0"/>
          <a:ext cx="0" cy="0"/>
        </a:xfrm>
      </p:grpSpPr>
      <p:sp>
        <p:nvSpPr>
          <p:cNvPr id="2" name="Title Placeholder 1" title=""/>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title=""/>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title=""/>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11/7/2009</a:t>
            </a:fld>
            <a:endParaRPr lang="en-US"/>
          </a:p>
        </p:txBody>
      </p:sp>
      <p:sp>
        <p:nvSpPr>
          <p:cNvPr id="5" name="Footer Placeholder 4" title=""/>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title=""/>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p:bg>
      <p:bgRef idx="1001">
        <a:schemeClr val="bg1"/>
      </p:bgRef>
    </p:bg>
    <p:spTree>
      <p:nvGrpSpPr>
        <p:cNvPr id="1" name=""/>
        <p:cNvGrpSpPr/>
        <p:nvPr/>
      </p:nvGrpSpPr>
      <p:grpSpPr>
        <a:xfrm>
          <a:off x="0" y="0"/>
          <a:ext cx="0" cy="0"/>
        </a:xfrm>
      </p:grpSpPr>
      <p:sp>
        <p:nvSpPr>
          <p:cNvPr id="2" name="Title Placeholder 1">
            <a:extLst>
              <a:ext uri="{FF2B5EF4-FFF2-40B4-BE49-F238E27FC236}">
                <a16:creationId xmlns:a16="http://schemas.microsoft.com/office/drawing/2014/main" id="{BD89351F-CED4-4659-AF84-80630945E2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41649F5-C0EA-4528-97B9-D088371956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F5057E-ED55-4422-B950-623032693B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B5073A7-B24E-4B6E-ABC4-47E976908E91}" type="datetimeFigureOut">
              <a:rPr lang="en-US" smtClean="0"/>
              <a:t>12/21/2021</a:t>
            </a:fld>
            <a:endParaRPr lang="en-US"/>
          </a:p>
        </p:txBody>
      </p:sp>
      <p:sp>
        <p:nvSpPr>
          <p:cNvPr id="5" name="Footer Placeholder 4">
            <a:extLst>
              <a:ext uri="{FF2B5EF4-FFF2-40B4-BE49-F238E27FC236}">
                <a16:creationId xmlns:a16="http://schemas.microsoft.com/office/drawing/2014/main" id="{040255EB-77A0-4CFF-AB86-109FA9E26C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6" name="Slide Number Placeholder 5">
            <a:extLst>
              <a:ext uri="{FF2B5EF4-FFF2-40B4-BE49-F238E27FC236}">
                <a16:creationId xmlns:a16="http://schemas.microsoft.com/office/drawing/2014/main" id="{36CB4B88-6B47-4492-9261-8D430136F9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C423A08-CE67-4AA4-8A87-C04C34E41CA4}" type="slidenum">
              <a:rPr lang="en-US" smtClean="0"/>
              <a:t>‹#›</a:t>
            </a:fld>
            <a:endParaRPr lang="en-US"/>
          </a:p>
        </p:txBody>
      </p:sp>
    </p:spTree>
    <p:extLst>
      <p:ext uri="{BB962C8B-B14F-4D97-AF65-F5344CB8AC3E}">
        <p14:creationId val="1792447669"/>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ransition/>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 standalone="yes"?><Relationships xmlns="http://schemas.openxmlformats.org/package/2006/relationships"><Relationship Id="rId1" Type="http://schemas.openxmlformats.org/officeDocument/2006/relationships/slideLayout" Target="../slideLayouts/slideLayout12.xml" /><Relationship Id="rId2" Type="http://schemas.openxmlformats.org/officeDocument/2006/relationships/image" Target="../media/image1.png" /></Relationships>
</file>

<file path=ppt/slides/_rels/slide10.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11.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12.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13.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14.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15.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16.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17.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18.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19.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2.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20.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21.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22.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23.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24.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25.xml.rels>&#65279;<?xml version="1.0" encoding="utf-8" standalone="yes"?><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2.png" /></Relationships>
</file>

<file path=ppt/slides/_rels/slide26.xml.rels>&#65279;<?xml version="1.0" encoding="utf-8" standalone="yes"?><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3.png" /></Relationships>
</file>

<file path=ppt/slides/_rels/slide27.xml.rels>&#65279;<?xml version="1.0" encoding="utf-8" standalone="yes"?><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4.png" /></Relationships>
</file>

<file path=ppt/slides/_rels/slide28.xml.rels>&#65279;<?xml version="1.0" encoding="utf-8" standalone="yes"?><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5.png" /></Relationships>
</file>

<file path=ppt/slides/_rels/slide29.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3.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30.xml.rels>&#65279;<?xml version="1.0" encoding="utf-8" standalone="yes"?><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6.png" /></Relationships>
</file>

<file path=ppt/slides/_rels/slide31.xml.rels>&#65279;<?xml version="1.0" encoding="utf-8" standalone="yes"?><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7.png" /></Relationships>
</file>

<file path=ppt/slides/_rels/slide32.xml.rels>&#65279;<?xml version="1.0" encoding="utf-8" standalone="yes"?><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8.png" /></Relationships>
</file>

<file path=ppt/slides/_rels/slide33.xml.rels>&#65279;<?xml version="1.0" encoding="utf-8" standalone="yes"?><Relationships xmlns="http://schemas.openxmlformats.org/package/2006/relationships"><Relationship Id="rId1" Type="http://schemas.openxmlformats.org/officeDocument/2006/relationships/slideLayout" Target="../slideLayouts/slideLayout13.xml" /><Relationship Id="rId2" Type="http://schemas.openxmlformats.org/officeDocument/2006/relationships/image" Target="../media/image9.png" /></Relationships>
</file>

<file path=ppt/slides/_rels/slide34.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35.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36.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37.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38.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4.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5.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6.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7.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8.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_rels/slide9.xml.rels>&#65279;<?xml version="1.0" encoding="utf-8" standalone="yes"?><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0A8869C6-5348-4934-868B-A8B59ADF8C1E}"/>
              </a:ext>
            </a:extLst>
          </p:cNvPr>
          <p:cNvSpPr>
            <a:spLocks noGrp="1"/>
          </p:cNvSpPr>
          <p:nvPr>
            <p:ph type="ctrTitle"/>
          </p:nvPr>
        </p:nvSpPr>
        <p:spPr/>
        <p:txBody>
          <a:bodyPr/>
          <a:lstStyle/>
          <a:p>
            <a:r>
              <a:rPr lang="en-US"/>
              <a:t>Kaun Banega Bollywood ka Badshah</a:t>
            </a:r>
          </a:p>
        </p:txBody>
      </p:sp>
      <p:pic>
        <p:nvPicPr>
          <p:cNvPr id="5" name="Picture 4">
            <a:extLst>
              <a:ext uri="{FF2B5EF4-FFF2-40B4-BE49-F238E27FC236}">
                <a16:creationId xmlns:a16="http://schemas.microsoft.com/office/drawing/2014/main" id="{AE1B0FF3-4ED9-4610-AF0C-B290E448652A}"/>
              </a:ext>
            </a:extLst>
          </p:cNvPr>
          <p:cNvPicPr>
            <a:picLocks noChangeAspect="1"/>
          </p:cNvPicPr>
          <p:nvPr/>
        </p:nvPicPr>
        <p:blipFill>
          <a:blip r:embed="rId2">
            <a:extLst>
              <a:ext uri="{837473B0-CC2E-450A-ABE3-18F120FF3D39}">
                <a1611:picAttrSrcUrl xmlns:a1611="http://schemas.microsoft.com/office/drawing/2016/11/main" r:id="rId3" r:embed=""/>
              </a:ext>
              <a:ext uri="{28A0092B-C50C-407E-A947-70E740481C1C}">
                <a14:useLocalDpi xmlns:a14="http://schemas.microsoft.com/office/drawing/2010/main" val="0"/>
              </a:ext>
            </a:extLst>
          </a:blip>
          <a:stretch>
            <a:fillRect/>
          </a:stretch>
        </p:blipFill>
        <p:spPr>
          <a:xfrm>
            <a:off x="5025511" y="510703"/>
            <a:ext cx="1991374" cy="1378068"/>
          </a:xfrm>
          <a:prstGeom prst="rect">
            <a:avLst/>
          </a:prstGeom>
        </p:spPr>
      </p:pic>
    </p:spTree>
    <p:extLst>
      <p:ext uri="{BB962C8B-B14F-4D97-AF65-F5344CB8AC3E}">
        <p14:creationId val="3272169606"/>
      </p:ext>
    </p:extLst>
  </p:cSld>
  <p:clrMapOvr>
    <a:masterClrMapping/>
  </p:clrMapOvr>
  <p:transition/>
  <p:timing/>
</p:sld>
</file>

<file path=ppt/slides/slide1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6BAC86DA-6D02-440B-8D42-0D7F46DCCE07}"/>
              </a:ext>
            </a:extLst>
          </p:cNvPr>
          <p:cNvSpPr>
            <a:spLocks noGrp="1"/>
          </p:cNvSpPr>
          <p:nvPr>
            <p:ph type="title"/>
          </p:nvPr>
        </p:nvSpPr>
        <p:spPr/>
        <p:txBody>
          <a:bodyPr/>
          <a:lstStyle/>
          <a:p>
            <a:r>
              <a:rPr lang="en-US"/>
              <a:t>Question 6 </a:t>
            </a:r>
          </a:p>
        </p:txBody>
      </p:sp>
      <p:sp>
        <p:nvSpPr>
          <p:cNvPr id="3" name="Content Placeholder 2">
            <a:extLst>
              <a:ext uri="{FF2B5EF4-FFF2-40B4-BE49-F238E27FC236}">
                <a16:creationId xmlns:a16="http://schemas.microsoft.com/office/drawing/2014/main" id="{CCE85CBE-1450-499D-9987-D9CE5EDC35AF}"/>
              </a:ext>
            </a:extLst>
          </p:cNvPr>
          <p:cNvSpPr>
            <a:spLocks noGrp="1"/>
          </p:cNvSpPr>
          <p:nvPr>
            <p:ph idx="1"/>
          </p:nvPr>
        </p:nvSpPr>
        <p:spPr>
          <a:xfrm>
            <a:off x="838200" y="1690688"/>
            <a:ext cx="10515600" cy="4351338"/>
          </a:xfrm>
        </p:spPr>
        <p:txBody>
          <a:bodyPr>
            <a:normAutofit/>
          </a:bodyPr>
          <a:lstStyle/>
          <a:p>
            <a:pPr marL="0" indent="0">
              <a:buNone/>
            </a:pPr>
            <a:r>
              <a:rPr lang="en-US" sz="1800">
                <a:solidFill>
                  <a:srgbClr val="000000"/>
                </a:solidFill>
                <a:latin typeface="Arial" pitchFamily="34" charset="0"/>
                <a:cs typeface="Arial" pitchFamily="34" charset="0"/>
              </a:rPr>
              <a:t>In the Film “Drishyam”, where did Vijay and his family go to on October 2nd?</a:t>
            </a:r>
          </a:p>
          <a:p>
            <a:pPr marL="0" indent="0">
              <a:buNone/>
            </a:pPr>
            <a:br>
              <a:rPr lang="en-US" sz="1800">
                <a:solidFill>
                  <a:srgbClr val="000000"/>
                </a:solidFill>
                <a:latin typeface="Arial" pitchFamily="34" charset="0"/>
                <a:cs typeface="Arial" pitchFamily="34" charset="0"/>
              </a:rPr>
            </a:br>
            <a:r>
              <a:rPr lang="en-US" sz="1600" b="1">
                <a:solidFill>
                  <a:srgbClr val="000000"/>
                </a:solidFill>
                <a:latin typeface="Arial" pitchFamily="34" charset="0"/>
                <a:cs typeface="Arial" pitchFamily="34" charset="0"/>
              </a:rPr>
              <a:t>1. Margao </a:t>
            </a:r>
          </a:p>
          <a:p>
            <a:pPr marL="0" indent="0">
              <a:buNone/>
            </a:pPr>
            <a:r>
              <a:rPr lang="en-US" sz="1600" b="1">
                <a:solidFill>
                  <a:srgbClr val="000000"/>
                </a:solidFill>
                <a:latin typeface="Arial" pitchFamily="34" charset="0"/>
                <a:cs typeface="Arial" pitchFamily="34" charset="0"/>
              </a:rPr>
              <a:t>2. Panaji</a:t>
            </a:r>
          </a:p>
          <a:p>
            <a:pPr marL="0" indent="0" algn="l">
              <a:buNone/>
            </a:pPr>
            <a:r>
              <a:rPr lang="en-US" sz="1600" b="1">
                <a:solidFill>
                  <a:srgbClr val="000000"/>
                </a:solidFill>
                <a:latin typeface="Arial" pitchFamily="34" charset="0"/>
                <a:cs typeface="Arial" pitchFamily="34" charset="0"/>
              </a:rPr>
              <a:t>3. Anjuna</a:t>
            </a:r>
            <a:endParaRPr lang="en-US" sz="1600" b="1">
              <a:solidFill>
                <a:srgbClr val="000000"/>
              </a:solidFill>
              <a:latin typeface="Arial" pitchFamily="34" charset="0"/>
              <a:cs typeface="Arial" pitchFamily="34" charset="0"/>
            </a:endParaRPr>
          </a:p>
          <a:p>
            <a:pPr marL="0" indent="0">
              <a:buNone/>
            </a:pPr>
            <a:r>
              <a:rPr lang="en-US" sz="1600" b="1">
                <a:solidFill>
                  <a:srgbClr val="000000"/>
                </a:solidFill>
                <a:latin typeface="Arial" pitchFamily="34" charset="0"/>
                <a:cs typeface="Arial" pitchFamily="34" charset="0"/>
              </a:rPr>
              <a:t>3. Candolim</a:t>
            </a:r>
            <a:endParaRPr lang="en-US" sz="1600" b="1">
              <a:solidFill>
                <a:srgbClr val="000000"/>
              </a:solidFill>
              <a:latin typeface="Arial" pitchFamily="34" charset="0"/>
              <a:cs typeface="Arial" pitchFamily="34" charset="0"/>
            </a:endParaRPr>
          </a:p>
          <a:p>
            <a:pPr marL="0" indent="0">
              <a:buNone/>
            </a:pPr>
            <a:endParaRPr lang="en-US" sz="1600" b="1">
              <a:solidFill>
                <a:srgbClr val="000000"/>
              </a:solidFill>
              <a:latin typeface="Arial" pitchFamily="34" charset="0"/>
              <a:cs typeface="Arial" pitchFamily="34" charset="0"/>
            </a:endParaRPr>
          </a:p>
        </p:txBody>
      </p:sp>
      <p:sp>
        <p:nvSpPr>
          <p:cNvPr id="10" name="Rectangle 9">
            <a:extLst>
              <a:ext uri="{FF2B5EF4-FFF2-40B4-BE49-F238E27FC236}">
                <a16:creationId xmlns:a16="http://schemas.microsoft.com/office/drawing/2014/main" id="{273255D1-F1CB-47C8-8867-E62AB794EA34}"/>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5</a:t>
            </a:r>
          </a:p>
        </p:txBody>
      </p:sp>
      <p:sp>
        <p:nvSpPr>
          <p:cNvPr id="11" name="Rectangle 10">
            <a:extLst>
              <a:ext uri="{FF2B5EF4-FFF2-40B4-BE49-F238E27FC236}">
                <a16:creationId xmlns:a16="http://schemas.microsoft.com/office/drawing/2014/main" id="{F2E92EC9-8939-4682-9BDA-7A82F77FEE61}"/>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4</a:t>
            </a:r>
          </a:p>
        </p:txBody>
      </p:sp>
      <p:sp>
        <p:nvSpPr>
          <p:cNvPr id="12" name="Rectangle 11">
            <a:extLst>
              <a:ext uri="{FF2B5EF4-FFF2-40B4-BE49-F238E27FC236}">
                <a16:creationId xmlns:a16="http://schemas.microsoft.com/office/drawing/2014/main" id="{03461B58-E46F-4939-91E4-F941360A47B1}"/>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3</a:t>
            </a:r>
          </a:p>
        </p:txBody>
      </p:sp>
      <p:sp>
        <p:nvSpPr>
          <p:cNvPr id="14" name="Rectangle 13">
            <a:extLst>
              <a:ext uri="{FF2B5EF4-FFF2-40B4-BE49-F238E27FC236}">
                <a16:creationId xmlns:a16="http://schemas.microsoft.com/office/drawing/2014/main" id="{5C7AACBD-A57F-4D55-8653-C733127B790B}"/>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2</a:t>
            </a:r>
          </a:p>
        </p:txBody>
      </p:sp>
      <p:sp>
        <p:nvSpPr>
          <p:cNvPr id="13" name="Rectangle 12">
            <a:extLst>
              <a:ext uri="{FF2B5EF4-FFF2-40B4-BE49-F238E27FC236}">
                <a16:creationId xmlns:a16="http://schemas.microsoft.com/office/drawing/2014/main" id="{AAA63909-CBF4-439A-A4CB-6717F8512940}"/>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1</a:t>
            </a:r>
          </a:p>
        </p:txBody>
      </p:sp>
      <p:sp>
        <p:nvSpPr>
          <p:cNvPr id="15" name="Rectangle 14">
            <a:extLst>
              <a:ext uri="{FF2B5EF4-FFF2-40B4-BE49-F238E27FC236}">
                <a16:creationId xmlns:a16="http://schemas.microsoft.com/office/drawing/2014/main" id="{BB3693AD-B862-4733-9785-491D897B2E3D}"/>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Time Up</a:t>
            </a:r>
          </a:p>
        </p:txBody>
      </p:sp>
    </p:spTree>
    <p:extLst>
      <p:ext uri="{BB962C8B-B14F-4D97-AF65-F5344CB8AC3E}">
        <p14:creationId val="231283905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par>
                          <p:cTn id="13" fill="hold" nodeType="afterGroup">
                            <p:stCondLst>
                              <p:cond delay="1"/>
                            </p:stCondLst>
                            <p:childTnLst>
                              <p:par>
                                <p:cTn id="14" presetID="1" presetClass="entr" presetSubtype="0" fill="hold" grpId="0" nodeType="afterEffect">
                                  <p:stCondLst>
                                    <p:cond delay="54000"/>
                                  </p:stCondLst>
                                  <p:childTnLst>
                                    <p:set>
                                      <p:cBhvr>
                                        <p:cTn id="15" dur="1" fill="hold">
                                          <p:stCondLst>
                                            <p:cond delay="999"/>
                                          </p:stCondLst>
                                        </p:cTn>
                                        <p:tgtEl>
                                          <p:spTgt spid="10"/>
                                        </p:tgtEl>
                                        <p:attrNameLst>
                                          <p:attrName>style.visibility</p:attrName>
                                        </p:attrNameLst>
                                      </p:cBhvr>
                                      <p:to>
                                        <p:strVal val="visible"/>
                                      </p:to>
                                    </p:set>
                                  </p:childTnLst>
                                </p:cTn>
                              </p:par>
                            </p:childTnLst>
                          </p:cTn>
                        </p:par>
                        <p:par>
                          <p:cTn id="16" fill="hold" nodeType="afterGroup">
                            <p:stCondLst>
                              <p:cond delay="55001"/>
                            </p:stCondLst>
                            <p:childTnLst>
                              <p:par>
                                <p:cTn id="17" presetID="1" presetClass="entr" presetSubtype="0" fill="hold" grpId="0" nodeType="afterEffect">
                                  <p:stCondLst>
                                    <p:cond delay="0"/>
                                  </p:stCondLst>
                                  <p:childTnLst>
                                    <p:set>
                                      <p:cBhvr>
                                        <p:cTn id="18" dur="1" fill="hold">
                                          <p:stCondLst>
                                            <p:cond delay="999"/>
                                          </p:stCondLst>
                                        </p:cTn>
                                        <p:tgtEl>
                                          <p:spTgt spid="11"/>
                                        </p:tgtEl>
                                        <p:attrNameLst>
                                          <p:attrName>style.visibility</p:attrName>
                                        </p:attrNameLst>
                                      </p:cBhvr>
                                      <p:to>
                                        <p:strVal val="visible"/>
                                      </p:to>
                                    </p:set>
                                  </p:childTnLst>
                                </p:cTn>
                              </p:par>
                            </p:childTnLst>
                          </p:cTn>
                        </p:par>
                        <p:par>
                          <p:cTn id="19" fill="hold" nodeType="afterGroup">
                            <p:stCondLst>
                              <p:cond delay="56001"/>
                            </p:stCondLst>
                            <p:childTnLst>
                              <p:par>
                                <p:cTn id="20" presetID="1" presetClass="entr" presetSubtype="0" fill="hold" grpId="0" nodeType="afterEffect">
                                  <p:stCondLst>
                                    <p:cond delay="0"/>
                                  </p:stCondLst>
                                  <p:childTnLst>
                                    <p:set>
                                      <p:cBhvr>
                                        <p:cTn id="21" dur="1" fill="hold">
                                          <p:stCondLst>
                                            <p:cond delay="999"/>
                                          </p:stCondLst>
                                        </p:cTn>
                                        <p:tgtEl>
                                          <p:spTgt spid="12"/>
                                        </p:tgtEl>
                                        <p:attrNameLst>
                                          <p:attrName>style.visibility</p:attrName>
                                        </p:attrNameLst>
                                      </p:cBhvr>
                                      <p:to>
                                        <p:strVal val="visible"/>
                                      </p:to>
                                    </p:set>
                                  </p:childTnLst>
                                </p:cTn>
                              </p:par>
                            </p:childTnLst>
                          </p:cTn>
                        </p:par>
                        <p:par>
                          <p:cTn id="22" fill="hold" nodeType="afterGroup">
                            <p:stCondLst>
                              <p:cond delay="57001"/>
                            </p:stCondLst>
                            <p:childTnLst>
                              <p:par>
                                <p:cTn id="23" presetID="1" presetClass="entr" presetSubtype="0" fill="hold" grpId="0" nodeType="afterEffect">
                                  <p:stCondLst>
                                    <p:cond delay="0"/>
                                  </p:stCondLst>
                                  <p:childTnLst>
                                    <p:set>
                                      <p:cBhvr>
                                        <p:cTn id="24" dur="1" fill="hold">
                                          <p:stCondLst>
                                            <p:cond delay="999"/>
                                          </p:stCondLst>
                                        </p:cTn>
                                        <p:tgtEl>
                                          <p:spTgt spid="14"/>
                                        </p:tgtEl>
                                        <p:attrNameLst>
                                          <p:attrName>style.visibility</p:attrName>
                                        </p:attrNameLst>
                                      </p:cBhvr>
                                      <p:to>
                                        <p:strVal val="visible"/>
                                      </p:to>
                                    </p:set>
                                  </p:childTnLst>
                                </p:cTn>
                              </p:par>
                            </p:childTnLst>
                          </p:cTn>
                        </p:par>
                        <p:par>
                          <p:cTn id="25" fill="hold" nodeType="afterGroup">
                            <p:stCondLst>
                              <p:cond delay="58001"/>
                            </p:stCondLst>
                            <p:childTnLst>
                              <p:par>
                                <p:cTn id="26" presetID="1" presetClass="entr" presetSubtype="0" fill="hold" grpId="0" nodeType="afterEffect">
                                  <p:stCondLst>
                                    <p:cond delay="0"/>
                                  </p:stCondLst>
                                  <p:childTnLst>
                                    <p:set>
                                      <p:cBhvr>
                                        <p:cTn id="27" dur="1" fill="hold">
                                          <p:stCondLst>
                                            <p:cond delay="999"/>
                                          </p:stCondLst>
                                        </p:cTn>
                                        <p:tgtEl>
                                          <p:spTgt spid="13"/>
                                        </p:tgtEl>
                                        <p:attrNameLst>
                                          <p:attrName>style.visibility</p:attrName>
                                        </p:attrNameLst>
                                      </p:cBhvr>
                                      <p:to>
                                        <p:strVal val="visible"/>
                                      </p:to>
                                    </p:set>
                                  </p:childTnLst>
                                </p:cTn>
                              </p:par>
                            </p:childTnLst>
                          </p:cTn>
                        </p:par>
                        <p:par>
                          <p:cTn id="28" fill="hold" nodeType="afterGroup">
                            <p:stCondLst>
                              <p:cond delay="59001"/>
                            </p:stCondLst>
                            <p:childTnLst>
                              <p:par>
                                <p:cTn id="29" presetID="1" presetClass="entr" presetSubtype="0" fill="hold" grpId="0" nodeType="afterEffect">
                                  <p:stCondLst>
                                    <p:cond delay="0"/>
                                  </p:stCondLst>
                                  <p:childTnLst>
                                    <p:set>
                                      <p:cBhvr>
                                        <p:cTn id="30" dur="1" fill="hold">
                                          <p:stCondLst>
                                            <p:cond delay="999"/>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3" grpId="0" animBg="1"/>
      <p:bldP spid="15" grpId="0" animBg="1"/>
    </p:bldLst>
  </p:timing>
</p:sld>
</file>

<file path=ppt/slides/slide1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6BAC86DA-6D02-440B-8D42-0D7F46DCCE07}"/>
              </a:ext>
            </a:extLst>
          </p:cNvPr>
          <p:cNvSpPr>
            <a:spLocks noGrp="1"/>
          </p:cNvSpPr>
          <p:nvPr>
            <p:ph type="title"/>
          </p:nvPr>
        </p:nvSpPr>
        <p:spPr/>
        <p:txBody>
          <a:bodyPr/>
          <a:lstStyle/>
          <a:p>
            <a:r>
              <a:rPr lang="en-US"/>
              <a:t>Question 7</a:t>
            </a:r>
          </a:p>
        </p:txBody>
      </p:sp>
      <p:sp>
        <p:nvSpPr>
          <p:cNvPr id="3" name="Content Placeholder 2">
            <a:extLst>
              <a:ext uri="{FF2B5EF4-FFF2-40B4-BE49-F238E27FC236}">
                <a16:creationId xmlns:a16="http://schemas.microsoft.com/office/drawing/2014/main" id="{CCE85CBE-1450-499D-9987-D9CE5EDC35AF}"/>
              </a:ext>
            </a:extLst>
          </p:cNvPr>
          <p:cNvSpPr>
            <a:spLocks noGrp="1"/>
          </p:cNvSpPr>
          <p:nvPr>
            <p:ph idx="1"/>
          </p:nvPr>
        </p:nvSpPr>
        <p:spPr/>
        <p:txBody>
          <a:bodyPr>
            <a:normAutofit/>
          </a:bodyPr>
          <a:lstStyle/>
          <a:p>
            <a:pPr marL="0" indent="0" algn="l">
              <a:buNone/>
            </a:pPr>
            <a:r>
              <a:rPr lang="en-US" sz="1800">
                <a:solidFill>
                  <a:srgbClr val="000000"/>
                </a:solidFill>
                <a:latin typeface="Arial" pitchFamily="34" charset="0"/>
                <a:cs typeface="Arial" pitchFamily="34" charset="0"/>
              </a:rPr>
              <a:t>In the movie "Dhoom 2" (sequel to the blockbuster "Dhoom") which Disney movie are Abhishek Bachchan and Aishwarya Rai watching when it is revealed that Aishwarya is Abhishek's informer?</a:t>
            </a:r>
          </a:p>
          <a:p>
            <a:pPr marL="0" indent="0" algn="l">
              <a:buNone/>
            </a:pPr>
            <a:endParaRPr lang="en-US" sz="1800">
              <a:solidFill>
                <a:srgbClr val="000000"/>
              </a:solidFill>
              <a:latin typeface="Arial" pitchFamily="34" charset="0"/>
              <a:cs typeface="Arial" pitchFamily="34" charset="0"/>
            </a:endParaRPr>
          </a:p>
          <a:p>
            <a:pPr marL="0" indent="0">
              <a:buNone/>
            </a:pPr>
            <a:r>
              <a:rPr lang="en-US" sz="1600" b="1">
                <a:solidFill>
                  <a:srgbClr val="000000"/>
                </a:solidFill>
                <a:latin typeface="Arial" pitchFamily="34" charset="0"/>
                <a:cs typeface="Arial" pitchFamily="34" charset="0"/>
              </a:rPr>
              <a:t>1. Cars</a:t>
            </a:r>
          </a:p>
          <a:p>
            <a:pPr marL="0" indent="0">
              <a:buNone/>
            </a:pPr>
            <a:r>
              <a:rPr lang="en-US" sz="1600" b="1">
                <a:solidFill>
                  <a:srgbClr val="000000"/>
                </a:solidFill>
                <a:latin typeface="Arial" pitchFamily="34" charset="0"/>
                <a:cs typeface="Arial" pitchFamily="34" charset="0"/>
              </a:rPr>
              <a:t>2. Shark Tale</a:t>
            </a:r>
          </a:p>
          <a:p>
            <a:pPr marL="0" indent="0">
              <a:buNone/>
            </a:pPr>
            <a:r>
              <a:rPr lang="en-US" sz="1600" b="1">
                <a:solidFill>
                  <a:srgbClr val="000000"/>
                </a:solidFill>
                <a:latin typeface="Arial" pitchFamily="34" charset="0"/>
                <a:cs typeface="Arial" pitchFamily="34" charset="0"/>
              </a:rPr>
              <a:t>3. Madagascar</a:t>
            </a:r>
          </a:p>
          <a:p>
            <a:pPr marL="0" indent="0">
              <a:buNone/>
            </a:pPr>
            <a:r>
              <a:rPr lang="en-US" sz="1600" b="1">
                <a:solidFill>
                  <a:srgbClr val="000000"/>
                </a:solidFill>
                <a:latin typeface="Arial" pitchFamily="34" charset="0"/>
                <a:cs typeface="Arial" pitchFamily="34" charset="0"/>
              </a:rPr>
              <a:t>4. Aladdin</a:t>
            </a:r>
          </a:p>
          <a:p>
            <a:pPr marL="0" indent="0">
              <a:buNone/>
            </a:pPr>
            <a:endParaRPr lang="en-US" sz="1800">
              <a:latin typeface="Arial" pitchFamily="34" charset="0"/>
              <a:cs typeface="Arial" pitchFamily="34" charset="0"/>
            </a:endParaRPr>
          </a:p>
        </p:txBody>
      </p:sp>
      <p:sp>
        <p:nvSpPr>
          <p:cNvPr id="10" name="Rectangle 9">
            <a:extLst>
              <a:ext uri="{FF2B5EF4-FFF2-40B4-BE49-F238E27FC236}">
                <a16:creationId xmlns:a16="http://schemas.microsoft.com/office/drawing/2014/main" id="{E722D4BA-7FB9-4B0F-B3C4-FB18A9695F33}"/>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5</a:t>
            </a:r>
          </a:p>
        </p:txBody>
      </p:sp>
      <p:sp>
        <p:nvSpPr>
          <p:cNvPr id="11" name="Rectangle 10">
            <a:extLst>
              <a:ext uri="{FF2B5EF4-FFF2-40B4-BE49-F238E27FC236}">
                <a16:creationId xmlns:a16="http://schemas.microsoft.com/office/drawing/2014/main" id="{B2279A40-3959-4093-AA2F-93FCDF6B4473}"/>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4</a:t>
            </a:r>
          </a:p>
        </p:txBody>
      </p:sp>
      <p:sp>
        <p:nvSpPr>
          <p:cNvPr id="12" name="Rectangle 11">
            <a:extLst>
              <a:ext uri="{FF2B5EF4-FFF2-40B4-BE49-F238E27FC236}">
                <a16:creationId xmlns:a16="http://schemas.microsoft.com/office/drawing/2014/main" id="{54100B5B-2DC8-4675-B682-48E755489C1A}"/>
              </a:ext>
            </a:extLst>
          </p:cNvPr>
          <p:cNvSpPr/>
          <p:nvPr/>
        </p:nvSpPr>
        <p:spPr>
          <a:xfrm>
            <a:off x="4917162" y="4160259"/>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3</a:t>
            </a:r>
          </a:p>
        </p:txBody>
      </p:sp>
      <p:sp>
        <p:nvSpPr>
          <p:cNvPr id="14" name="Rectangle 13">
            <a:extLst>
              <a:ext uri="{FF2B5EF4-FFF2-40B4-BE49-F238E27FC236}">
                <a16:creationId xmlns:a16="http://schemas.microsoft.com/office/drawing/2014/main" id="{E031F119-465E-405D-843B-9EDF2B49790A}"/>
              </a:ext>
            </a:extLst>
          </p:cNvPr>
          <p:cNvSpPr/>
          <p:nvPr/>
        </p:nvSpPr>
        <p:spPr>
          <a:xfrm>
            <a:off x="4917162" y="4152702"/>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2</a:t>
            </a:r>
          </a:p>
        </p:txBody>
      </p:sp>
      <p:sp>
        <p:nvSpPr>
          <p:cNvPr id="13" name="Rectangle 12">
            <a:extLst>
              <a:ext uri="{FF2B5EF4-FFF2-40B4-BE49-F238E27FC236}">
                <a16:creationId xmlns:a16="http://schemas.microsoft.com/office/drawing/2014/main" id="{EFCCA4DA-1FAD-4592-AD4A-F9BF74A91699}"/>
              </a:ext>
            </a:extLst>
          </p:cNvPr>
          <p:cNvSpPr/>
          <p:nvPr/>
        </p:nvSpPr>
        <p:spPr>
          <a:xfrm>
            <a:off x="4917162" y="4145145"/>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1</a:t>
            </a:r>
          </a:p>
        </p:txBody>
      </p:sp>
      <p:sp>
        <p:nvSpPr>
          <p:cNvPr id="15" name="Rectangle 14">
            <a:extLst>
              <a:ext uri="{FF2B5EF4-FFF2-40B4-BE49-F238E27FC236}">
                <a16:creationId xmlns:a16="http://schemas.microsoft.com/office/drawing/2014/main" id="{222009DE-200C-43A9-ADA8-FA4643BA216A}"/>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Time Up</a:t>
            </a:r>
          </a:p>
        </p:txBody>
      </p:sp>
    </p:spTree>
    <p:extLst>
      <p:ext uri="{BB962C8B-B14F-4D97-AF65-F5344CB8AC3E}">
        <p14:creationId val="196654006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par>
                          <p:cTn id="13" fill="hold" nodeType="afterGroup">
                            <p:stCondLst>
                              <p:cond delay="1"/>
                            </p:stCondLst>
                            <p:childTnLst>
                              <p:par>
                                <p:cTn id="14" presetID="1" presetClass="entr" presetSubtype="0" fill="hold" grpId="0" nodeType="afterEffect">
                                  <p:stCondLst>
                                    <p:cond delay="54000"/>
                                  </p:stCondLst>
                                  <p:childTnLst>
                                    <p:set>
                                      <p:cBhvr>
                                        <p:cTn id="15" dur="1" fill="hold">
                                          <p:stCondLst>
                                            <p:cond delay="999"/>
                                          </p:stCondLst>
                                        </p:cTn>
                                        <p:tgtEl>
                                          <p:spTgt spid="10"/>
                                        </p:tgtEl>
                                        <p:attrNameLst>
                                          <p:attrName>style.visibility</p:attrName>
                                        </p:attrNameLst>
                                      </p:cBhvr>
                                      <p:to>
                                        <p:strVal val="visible"/>
                                      </p:to>
                                    </p:set>
                                  </p:childTnLst>
                                </p:cTn>
                              </p:par>
                            </p:childTnLst>
                          </p:cTn>
                        </p:par>
                        <p:par>
                          <p:cTn id="16" fill="hold" nodeType="afterGroup">
                            <p:stCondLst>
                              <p:cond delay="55001"/>
                            </p:stCondLst>
                            <p:childTnLst>
                              <p:par>
                                <p:cTn id="17" presetID="1" presetClass="entr" presetSubtype="0" fill="hold" grpId="0" nodeType="afterEffect">
                                  <p:stCondLst>
                                    <p:cond delay="0"/>
                                  </p:stCondLst>
                                  <p:childTnLst>
                                    <p:set>
                                      <p:cBhvr>
                                        <p:cTn id="18" dur="1" fill="hold">
                                          <p:stCondLst>
                                            <p:cond delay="999"/>
                                          </p:stCondLst>
                                        </p:cTn>
                                        <p:tgtEl>
                                          <p:spTgt spid="11"/>
                                        </p:tgtEl>
                                        <p:attrNameLst>
                                          <p:attrName>style.visibility</p:attrName>
                                        </p:attrNameLst>
                                      </p:cBhvr>
                                      <p:to>
                                        <p:strVal val="visible"/>
                                      </p:to>
                                    </p:set>
                                  </p:childTnLst>
                                </p:cTn>
                              </p:par>
                            </p:childTnLst>
                          </p:cTn>
                        </p:par>
                        <p:par>
                          <p:cTn id="19" fill="hold" nodeType="afterGroup">
                            <p:stCondLst>
                              <p:cond delay="56001"/>
                            </p:stCondLst>
                            <p:childTnLst>
                              <p:par>
                                <p:cTn id="20" presetID="1" presetClass="entr" presetSubtype="0" fill="hold" grpId="0" nodeType="afterEffect">
                                  <p:stCondLst>
                                    <p:cond delay="0"/>
                                  </p:stCondLst>
                                  <p:childTnLst>
                                    <p:set>
                                      <p:cBhvr>
                                        <p:cTn id="21" dur="1" fill="hold">
                                          <p:stCondLst>
                                            <p:cond delay="999"/>
                                          </p:stCondLst>
                                        </p:cTn>
                                        <p:tgtEl>
                                          <p:spTgt spid="12"/>
                                        </p:tgtEl>
                                        <p:attrNameLst>
                                          <p:attrName>style.visibility</p:attrName>
                                        </p:attrNameLst>
                                      </p:cBhvr>
                                      <p:to>
                                        <p:strVal val="visible"/>
                                      </p:to>
                                    </p:set>
                                  </p:childTnLst>
                                </p:cTn>
                              </p:par>
                            </p:childTnLst>
                          </p:cTn>
                        </p:par>
                        <p:par>
                          <p:cTn id="22" fill="hold" nodeType="afterGroup">
                            <p:stCondLst>
                              <p:cond delay="57001"/>
                            </p:stCondLst>
                            <p:childTnLst>
                              <p:par>
                                <p:cTn id="23" presetID="1" presetClass="entr" presetSubtype="0" fill="hold" grpId="0" nodeType="afterEffect">
                                  <p:stCondLst>
                                    <p:cond delay="0"/>
                                  </p:stCondLst>
                                  <p:childTnLst>
                                    <p:set>
                                      <p:cBhvr>
                                        <p:cTn id="24" dur="1" fill="hold">
                                          <p:stCondLst>
                                            <p:cond delay="999"/>
                                          </p:stCondLst>
                                        </p:cTn>
                                        <p:tgtEl>
                                          <p:spTgt spid="14"/>
                                        </p:tgtEl>
                                        <p:attrNameLst>
                                          <p:attrName>style.visibility</p:attrName>
                                        </p:attrNameLst>
                                      </p:cBhvr>
                                      <p:to>
                                        <p:strVal val="visible"/>
                                      </p:to>
                                    </p:set>
                                  </p:childTnLst>
                                </p:cTn>
                              </p:par>
                            </p:childTnLst>
                          </p:cTn>
                        </p:par>
                        <p:par>
                          <p:cTn id="25" fill="hold" nodeType="afterGroup">
                            <p:stCondLst>
                              <p:cond delay="58001"/>
                            </p:stCondLst>
                            <p:childTnLst>
                              <p:par>
                                <p:cTn id="26" presetID="1" presetClass="entr" presetSubtype="0" fill="hold" grpId="0" nodeType="afterEffect">
                                  <p:stCondLst>
                                    <p:cond delay="0"/>
                                  </p:stCondLst>
                                  <p:childTnLst>
                                    <p:set>
                                      <p:cBhvr>
                                        <p:cTn id="27" dur="1" fill="hold">
                                          <p:stCondLst>
                                            <p:cond delay="999"/>
                                          </p:stCondLst>
                                        </p:cTn>
                                        <p:tgtEl>
                                          <p:spTgt spid="13"/>
                                        </p:tgtEl>
                                        <p:attrNameLst>
                                          <p:attrName>style.visibility</p:attrName>
                                        </p:attrNameLst>
                                      </p:cBhvr>
                                      <p:to>
                                        <p:strVal val="visible"/>
                                      </p:to>
                                    </p:set>
                                  </p:childTnLst>
                                </p:cTn>
                              </p:par>
                            </p:childTnLst>
                          </p:cTn>
                        </p:par>
                        <p:par>
                          <p:cTn id="28" fill="hold" nodeType="afterGroup">
                            <p:stCondLst>
                              <p:cond delay="59001"/>
                            </p:stCondLst>
                            <p:childTnLst>
                              <p:par>
                                <p:cTn id="29" presetID="1" presetClass="entr" presetSubtype="0" fill="hold" grpId="0" nodeType="afterEffect">
                                  <p:stCondLst>
                                    <p:cond delay="0"/>
                                  </p:stCondLst>
                                  <p:childTnLst>
                                    <p:set>
                                      <p:cBhvr>
                                        <p:cTn id="30" dur="1" fill="hold">
                                          <p:stCondLst>
                                            <p:cond delay="999"/>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3" grpId="0" animBg="1"/>
      <p:bldP spid="15" grpId="0" animBg="1"/>
    </p:bldLst>
  </p:timing>
</p:sld>
</file>

<file path=ppt/slides/slide1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6BAC86DA-6D02-440B-8D42-0D7F46DCCE07}"/>
              </a:ext>
            </a:extLst>
          </p:cNvPr>
          <p:cNvSpPr>
            <a:spLocks noGrp="1"/>
          </p:cNvSpPr>
          <p:nvPr>
            <p:ph type="title"/>
          </p:nvPr>
        </p:nvSpPr>
        <p:spPr/>
        <p:txBody>
          <a:bodyPr/>
          <a:lstStyle/>
          <a:p>
            <a:r>
              <a:rPr lang="en-US"/>
              <a:t>Question 8 </a:t>
            </a:r>
          </a:p>
        </p:txBody>
      </p:sp>
      <p:sp>
        <p:nvSpPr>
          <p:cNvPr id="3" name="Content Placeholder 2">
            <a:extLst>
              <a:ext uri="{FF2B5EF4-FFF2-40B4-BE49-F238E27FC236}">
                <a16:creationId xmlns:a16="http://schemas.microsoft.com/office/drawing/2014/main" id="{CCE85CBE-1450-499D-9987-D9CE5EDC35AF}"/>
              </a:ext>
            </a:extLst>
          </p:cNvPr>
          <p:cNvSpPr>
            <a:spLocks noGrp="1"/>
          </p:cNvSpPr>
          <p:nvPr>
            <p:ph idx="1"/>
          </p:nvPr>
        </p:nvSpPr>
        <p:spPr/>
        <p:txBody>
          <a:bodyPr>
            <a:normAutofit/>
          </a:bodyPr>
          <a:lstStyle/>
          <a:p>
            <a:pPr marL="0" indent="0" algn="l">
              <a:buNone/>
            </a:pPr>
            <a:r>
              <a:rPr lang="en-US" sz="1800">
                <a:solidFill>
                  <a:srgbClr val="000000"/>
                </a:solidFill>
                <a:latin typeface="Arial" pitchFamily="34" charset="0"/>
                <a:cs typeface="Arial" pitchFamily="34" charset="0"/>
              </a:rPr>
              <a:t>The name of Kajol's character in Sohail Khan's Pyar Kiya Toh Darna Kya was...?</a:t>
            </a:r>
          </a:p>
          <a:p>
            <a:pPr marL="0" indent="0" algn="l">
              <a:buNone/>
            </a:pPr>
            <a:endParaRPr lang="en-US" sz="1800">
              <a:solidFill>
                <a:srgbClr val="000000"/>
              </a:solidFill>
              <a:latin typeface="Arial" pitchFamily="34" charset="0"/>
              <a:cs typeface="Arial" pitchFamily="34" charset="0"/>
            </a:endParaRPr>
          </a:p>
          <a:p>
            <a:pPr marL="0" indent="0" algn="l">
              <a:buNone/>
            </a:pPr>
            <a:r>
              <a:rPr lang="en-US" sz="1600" b="1">
                <a:solidFill>
                  <a:srgbClr val="000000"/>
                </a:solidFill>
                <a:latin typeface="Arial" pitchFamily="34" charset="0"/>
                <a:cs typeface="Arial" pitchFamily="34" charset="0"/>
              </a:rPr>
              <a:t>1. Simran</a:t>
            </a:r>
          </a:p>
          <a:p>
            <a:pPr marL="0" indent="0">
              <a:buNone/>
            </a:pPr>
            <a:r>
              <a:rPr lang="en-US" sz="1600" b="1">
                <a:solidFill>
                  <a:srgbClr val="000000"/>
                </a:solidFill>
                <a:latin typeface="Arial" pitchFamily="34" charset="0"/>
                <a:cs typeface="Arial" pitchFamily="34" charset="0"/>
              </a:rPr>
              <a:t>2. Hina</a:t>
            </a:r>
            <a:endParaRPr lang="en-US" sz="1600" b="1">
              <a:solidFill>
                <a:srgbClr val="000000"/>
              </a:solidFill>
              <a:latin typeface="Arial" pitchFamily="34" charset="0"/>
              <a:cs typeface="Arial" pitchFamily="34" charset="0"/>
            </a:endParaRPr>
          </a:p>
          <a:p>
            <a:pPr marL="0" indent="0">
              <a:buNone/>
            </a:pPr>
            <a:r>
              <a:rPr lang="en-US" sz="1600" b="1">
                <a:solidFill>
                  <a:srgbClr val="000000"/>
                </a:solidFill>
                <a:latin typeface="Arial" pitchFamily="34" charset="0"/>
                <a:cs typeface="Arial" pitchFamily="34" charset="0"/>
              </a:rPr>
              <a:t>3. Muskaan</a:t>
            </a:r>
          </a:p>
          <a:p>
            <a:pPr marL="0" indent="0">
              <a:buNone/>
            </a:pPr>
            <a:r>
              <a:rPr lang="en-US" sz="1600" b="1">
                <a:solidFill>
                  <a:srgbClr val="000000"/>
                </a:solidFill>
                <a:latin typeface="Arial" pitchFamily="34" charset="0"/>
                <a:cs typeface="Arial" pitchFamily="34" charset="0"/>
              </a:rPr>
              <a:t>4. Anjali</a:t>
            </a:r>
          </a:p>
          <a:p>
            <a:pPr marL="0" indent="0">
              <a:buNone/>
            </a:pPr>
            <a:endParaRPr lang="en-US" sz="1800">
              <a:latin typeface="Arial" pitchFamily="34" charset="0"/>
              <a:cs typeface="Arial" pitchFamily="34" charset="0"/>
            </a:endParaRPr>
          </a:p>
        </p:txBody>
      </p:sp>
      <p:sp>
        <p:nvSpPr>
          <p:cNvPr id="10" name="Rectangle 9">
            <a:extLst>
              <a:ext uri="{FF2B5EF4-FFF2-40B4-BE49-F238E27FC236}">
                <a16:creationId xmlns:a16="http://schemas.microsoft.com/office/drawing/2014/main" id="{FD6B846B-A723-4720-BA8F-6D25A65D4B94}"/>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5</a:t>
            </a:r>
          </a:p>
        </p:txBody>
      </p:sp>
      <p:sp>
        <p:nvSpPr>
          <p:cNvPr id="11" name="Rectangle 10">
            <a:extLst>
              <a:ext uri="{FF2B5EF4-FFF2-40B4-BE49-F238E27FC236}">
                <a16:creationId xmlns:a16="http://schemas.microsoft.com/office/drawing/2014/main" id="{01A7B512-FF51-409B-AC41-3F2BC85EAAC3}"/>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4</a:t>
            </a:r>
          </a:p>
        </p:txBody>
      </p:sp>
      <p:sp>
        <p:nvSpPr>
          <p:cNvPr id="12" name="Rectangle 11">
            <a:extLst>
              <a:ext uri="{FF2B5EF4-FFF2-40B4-BE49-F238E27FC236}">
                <a16:creationId xmlns:a16="http://schemas.microsoft.com/office/drawing/2014/main" id="{D4F2062C-C77E-4B5B-9A5D-D513FF4EEF11}"/>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3</a:t>
            </a:r>
          </a:p>
        </p:txBody>
      </p:sp>
      <p:sp>
        <p:nvSpPr>
          <p:cNvPr id="14" name="Rectangle 13">
            <a:extLst>
              <a:ext uri="{FF2B5EF4-FFF2-40B4-BE49-F238E27FC236}">
                <a16:creationId xmlns:a16="http://schemas.microsoft.com/office/drawing/2014/main" id="{DD478C59-7786-4E19-B153-BC3D37A40EB2}"/>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2</a:t>
            </a:r>
          </a:p>
        </p:txBody>
      </p:sp>
      <p:sp>
        <p:nvSpPr>
          <p:cNvPr id="13" name="Rectangle 12">
            <a:extLst>
              <a:ext uri="{FF2B5EF4-FFF2-40B4-BE49-F238E27FC236}">
                <a16:creationId xmlns:a16="http://schemas.microsoft.com/office/drawing/2014/main" id="{214691F9-6DD7-4B27-8231-78970D58605B}"/>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1</a:t>
            </a:r>
          </a:p>
        </p:txBody>
      </p:sp>
      <p:sp>
        <p:nvSpPr>
          <p:cNvPr id="15" name="Rectangle 14">
            <a:extLst>
              <a:ext uri="{FF2B5EF4-FFF2-40B4-BE49-F238E27FC236}">
                <a16:creationId xmlns:a16="http://schemas.microsoft.com/office/drawing/2014/main" id="{1E7F427A-6DDD-4C0F-9704-36C7E05C0F50}"/>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Time Up</a:t>
            </a:r>
          </a:p>
        </p:txBody>
      </p:sp>
    </p:spTree>
    <p:extLst>
      <p:ext uri="{BB962C8B-B14F-4D97-AF65-F5344CB8AC3E}">
        <p14:creationId val="212334356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par>
                          <p:cTn id="13" fill="hold" nodeType="afterGroup">
                            <p:stCondLst>
                              <p:cond delay="1"/>
                            </p:stCondLst>
                            <p:childTnLst>
                              <p:par>
                                <p:cTn id="14" presetID="1" presetClass="entr" presetSubtype="0" fill="hold" grpId="0" nodeType="afterEffect">
                                  <p:stCondLst>
                                    <p:cond delay="54000"/>
                                  </p:stCondLst>
                                  <p:childTnLst>
                                    <p:set>
                                      <p:cBhvr>
                                        <p:cTn id="15" dur="1" fill="hold">
                                          <p:stCondLst>
                                            <p:cond delay="999"/>
                                          </p:stCondLst>
                                        </p:cTn>
                                        <p:tgtEl>
                                          <p:spTgt spid="10"/>
                                        </p:tgtEl>
                                        <p:attrNameLst>
                                          <p:attrName>style.visibility</p:attrName>
                                        </p:attrNameLst>
                                      </p:cBhvr>
                                      <p:to>
                                        <p:strVal val="visible"/>
                                      </p:to>
                                    </p:set>
                                  </p:childTnLst>
                                </p:cTn>
                              </p:par>
                            </p:childTnLst>
                          </p:cTn>
                        </p:par>
                        <p:par>
                          <p:cTn id="16" fill="hold" nodeType="afterGroup">
                            <p:stCondLst>
                              <p:cond delay="55001"/>
                            </p:stCondLst>
                            <p:childTnLst>
                              <p:par>
                                <p:cTn id="17" presetID="1" presetClass="entr" presetSubtype="0" fill="hold" grpId="0" nodeType="afterEffect">
                                  <p:stCondLst>
                                    <p:cond delay="0"/>
                                  </p:stCondLst>
                                  <p:childTnLst>
                                    <p:set>
                                      <p:cBhvr>
                                        <p:cTn id="18" dur="1" fill="hold">
                                          <p:stCondLst>
                                            <p:cond delay="999"/>
                                          </p:stCondLst>
                                        </p:cTn>
                                        <p:tgtEl>
                                          <p:spTgt spid="11"/>
                                        </p:tgtEl>
                                        <p:attrNameLst>
                                          <p:attrName>style.visibility</p:attrName>
                                        </p:attrNameLst>
                                      </p:cBhvr>
                                      <p:to>
                                        <p:strVal val="visible"/>
                                      </p:to>
                                    </p:set>
                                  </p:childTnLst>
                                </p:cTn>
                              </p:par>
                            </p:childTnLst>
                          </p:cTn>
                        </p:par>
                        <p:par>
                          <p:cTn id="19" fill="hold" nodeType="afterGroup">
                            <p:stCondLst>
                              <p:cond delay="56001"/>
                            </p:stCondLst>
                            <p:childTnLst>
                              <p:par>
                                <p:cTn id="20" presetID="1" presetClass="entr" presetSubtype="0" fill="hold" grpId="0" nodeType="afterEffect">
                                  <p:stCondLst>
                                    <p:cond delay="0"/>
                                  </p:stCondLst>
                                  <p:childTnLst>
                                    <p:set>
                                      <p:cBhvr>
                                        <p:cTn id="21" dur="1" fill="hold">
                                          <p:stCondLst>
                                            <p:cond delay="999"/>
                                          </p:stCondLst>
                                        </p:cTn>
                                        <p:tgtEl>
                                          <p:spTgt spid="12"/>
                                        </p:tgtEl>
                                        <p:attrNameLst>
                                          <p:attrName>style.visibility</p:attrName>
                                        </p:attrNameLst>
                                      </p:cBhvr>
                                      <p:to>
                                        <p:strVal val="visible"/>
                                      </p:to>
                                    </p:set>
                                  </p:childTnLst>
                                </p:cTn>
                              </p:par>
                            </p:childTnLst>
                          </p:cTn>
                        </p:par>
                        <p:par>
                          <p:cTn id="22" fill="hold" nodeType="afterGroup">
                            <p:stCondLst>
                              <p:cond delay="57001"/>
                            </p:stCondLst>
                            <p:childTnLst>
                              <p:par>
                                <p:cTn id="23" presetID="1" presetClass="entr" presetSubtype="0" fill="hold" grpId="0" nodeType="afterEffect">
                                  <p:stCondLst>
                                    <p:cond delay="0"/>
                                  </p:stCondLst>
                                  <p:childTnLst>
                                    <p:set>
                                      <p:cBhvr>
                                        <p:cTn id="24" dur="1" fill="hold">
                                          <p:stCondLst>
                                            <p:cond delay="999"/>
                                          </p:stCondLst>
                                        </p:cTn>
                                        <p:tgtEl>
                                          <p:spTgt spid="14"/>
                                        </p:tgtEl>
                                        <p:attrNameLst>
                                          <p:attrName>style.visibility</p:attrName>
                                        </p:attrNameLst>
                                      </p:cBhvr>
                                      <p:to>
                                        <p:strVal val="visible"/>
                                      </p:to>
                                    </p:set>
                                  </p:childTnLst>
                                </p:cTn>
                              </p:par>
                            </p:childTnLst>
                          </p:cTn>
                        </p:par>
                        <p:par>
                          <p:cTn id="25" fill="hold" nodeType="afterGroup">
                            <p:stCondLst>
                              <p:cond delay="58001"/>
                            </p:stCondLst>
                            <p:childTnLst>
                              <p:par>
                                <p:cTn id="26" presetID="1" presetClass="entr" presetSubtype="0" fill="hold" grpId="0" nodeType="afterEffect">
                                  <p:stCondLst>
                                    <p:cond delay="0"/>
                                  </p:stCondLst>
                                  <p:childTnLst>
                                    <p:set>
                                      <p:cBhvr>
                                        <p:cTn id="27" dur="1" fill="hold">
                                          <p:stCondLst>
                                            <p:cond delay="999"/>
                                          </p:stCondLst>
                                        </p:cTn>
                                        <p:tgtEl>
                                          <p:spTgt spid="13"/>
                                        </p:tgtEl>
                                        <p:attrNameLst>
                                          <p:attrName>style.visibility</p:attrName>
                                        </p:attrNameLst>
                                      </p:cBhvr>
                                      <p:to>
                                        <p:strVal val="visible"/>
                                      </p:to>
                                    </p:set>
                                  </p:childTnLst>
                                </p:cTn>
                              </p:par>
                            </p:childTnLst>
                          </p:cTn>
                        </p:par>
                        <p:par>
                          <p:cTn id="28" fill="hold" nodeType="afterGroup">
                            <p:stCondLst>
                              <p:cond delay="59001"/>
                            </p:stCondLst>
                            <p:childTnLst>
                              <p:par>
                                <p:cTn id="29" presetID="1" presetClass="entr" presetSubtype="0" fill="hold" grpId="0" nodeType="afterEffect">
                                  <p:stCondLst>
                                    <p:cond delay="0"/>
                                  </p:stCondLst>
                                  <p:childTnLst>
                                    <p:set>
                                      <p:cBhvr>
                                        <p:cTn id="30" dur="1" fill="hold">
                                          <p:stCondLst>
                                            <p:cond delay="999"/>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3" grpId="0" animBg="1"/>
      <p:bldP spid="15" grpId="0" animBg="1"/>
    </p:bldLst>
  </p:timing>
</p:sld>
</file>

<file path=ppt/slides/slide1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9DB178DB-A54A-422D-9EA9-0BF1D6F88644}"/>
              </a:ext>
            </a:extLst>
          </p:cNvPr>
          <p:cNvSpPr>
            <a:spLocks noGrp="1"/>
          </p:cNvSpPr>
          <p:nvPr>
            <p:ph idx="1"/>
          </p:nvPr>
        </p:nvSpPr>
        <p:spPr/>
        <p:txBody>
          <a:bodyPr/>
          <a:lstStyle/>
          <a:p>
            <a:pPr marL="0" indent="0" algn="ctr">
              <a:buNone/>
            </a:pPr>
            <a:r>
              <a:rPr lang="en-US" b="1"/>
              <a:t>Clue (2 Rounds)</a:t>
            </a:r>
          </a:p>
          <a:p>
            <a:pPr marL="0" indent="0" algn="ctr">
              <a:buNone/>
            </a:pPr>
            <a:r>
              <a:rPr lang="en-US" i="1"/>
              <a:t>Correct Answer without Clue : 25 pts</a:t>
            </a:r>
          </a:p>
          <a:p>
            <a:pPr marL="0" indent="0" algn="ctr">
              <a:buNone/>
            </a:pPr>
            <a:r>
              <a:rPr lang="en-US" i="1"/>
              <a:t>Correct Answer with 1 Clue : 15 pts</a:t>
            </a:r>
          </a:p>
          <a:p>
            <a:pPr marL="0" indent="0" algn="ctr">
              <a:buNone/>
            </a:pPr>
            <a:r>
              <a:rPr lang="en-US" i="1"/>
              <a:t>Correct Answer with 2 Clue : 5 pts</a:t>
            </a:r>
          </a:p>
          <a:p>
            <a:pPr marL="0" indent="0" algn="ctr">
              <a:buNone/>
            </a:pPr>
            <a:r>
              <a:rPr lang="en-US" i="1"/>
              <a:t>Wrong Answer : -10 pts</a:t>
            </a:r>
          </a:p>
          <a:p>
            <a:pPr marL="0" indent="0" algn="ctr">
              <a:buNone/>
            </a:pPr>
            <a:r>
              <a:rPr lang="en-US" i="1"/>
              <a:t>No Passing, No Time limit</a:t>
            </a:r>
          </a:p>
        </p:txBody>
      </p:sp>
    </p:spTree>
    <p:extLst>
      <p:ext uri="{BB962C8B-B14F-4D97-AF65-F5344CB8AC3E}">
        <p14:creationId val="355276722"/>
      </p:ext>
    </p:extLst>
  </p:cSld>
  <p:clrMapOvr>
    <a:masterClrMapping/>
  </p:clrMapOvr>
  <p:transition/>
  <p:timing/>
</p:sld>
</file>

<file path=ppt/slides/slide1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56C06251-553F-4ECE-890A-24B6097C229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DBEB2FC-57BB-4C5C-A2A9-8661202E0B90}"/>
              </a:ext>
            </a:extLst>
          </p:cNvPr>
          <p:cNvSpPr>
            <a:spLocks noGrp="1"/>
          </p:cNvSpPr>
          <p:nvPr>
            <p:ph idx="1"/>
          </p:nvPr>
        </p:nvSpPr>
        <p:spPr/>
        <p:txBody>
          <a:bodyPr>
            <a:normAutofit/>
          </a:bodyPr>
          <a:lstStyle/>
          <a:p>
            <a:pPr marL="0" indent="0" algn="ctr">
              <a:buNone/>
            </a:pPr>
            <a:r>
              <a:rPr lang="en-US" sz="4800"/>
              <a:t>Round 1</a:t>
            </a:r>
          </a:p>
        </p:txBody>
      </p:sp>
    </p:spTree>
    <p:extLst>
      <p:ext uri="{BB962C8B-B14F-4D97-AF65-F5344CB8AC3E}">
        <p14:creationId val="3375283127"/>
      </p:ext>
    </p:extLst>
  </p:cSld>
  <p:clrMapOvr>
    <a:masterClrMapping/>
  </p:clrMapOvr>
  <p:transition/>
  <p:timing/>
</p:sld>
</file>

<file path=ppt/slides/slide1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79FAC142-BA67-42D0-BF4C-9F857445A26C}"/>
              </a:ext>
            </a:extLst>
          </p:cNvPr>
          <p:cNvSpPr>
            <a:spLocks noGrp="1"/>
          </p:cNvSpPr>
          <p:nvPr>
            <p:ph type="title"/>
          </p:nvPr>
        </p:nvSpPr>
        <p:spPr>
          <a:xfrm>
            <a:off x="450272" y="0"/>
            <a:ext cx="10515600" cy="997527"/>
          </a:xfrm>
        </p:spPr>
        <p:txBody>
          <a:bodyPr/>
          <a:lstStyle/>
          <a:p>
            <a:r>
              <a:rPr lang="en-US"/>
              <a:t>Question 1</a:t>
            </a:r>
          </a:p>
        </p:txBody>
      </p:sp>
      <p:sp>
        <p:nvSpPr>
          <p:cNvPr id="3" name="Content Placeholder 2">
            <a:extLst>
              <a:ext uri="{FF2B5EF4-FFF2-40B4-BE49-F238E27FC236}">
                <a16:creationId xmlns:a16="http://schemas.microsoft.com/office/drawing/2014/main" id="{B9EFF269-C1D5-411A-848E-B78B8B04DBBD}"/>
              </a:ext>
            </a:extLst>
          </p:cNvPr>
          <p:cNvSpPr>
            <a:spLocks noGrp="1"/>
          </p:cNvSpPr>
          <p:nvPr>
            <p:ph idx="1"/>
          </p:nvPr>
        </p:nvSpPr>
        <p:spPr>
          <a:xfrm>
            <a:off x="450272" y="791151"/>
            <a:ext cx="10515600" cy="5849793"/>
          </a:xfrm>
        </p:spPr>
        <p:txBody>
          <a:bodyPr/>
          <a:lstStyle/>
          <a:p>
            <a:pPr marL="0" indent="0">
              <a:buNone/>
            </a:pPr>
            <a:r>
              <a:rPr lang="en-US"/>
              <a:t>Which of the below Bollywood movies has won the most number (13) of  Filmfare Awards in a year?</a:t>
            </a:r>
          </a:p>
          <a:p>
            <a:pPr marL="514350" indent="-514350">
              <a:buFont typeface="+mj-lt"/>
              <a:buAutoNum type="arabicPeriod"/>
            </a:pPr>
            <a:r>
              <a:rPr lang="en-US" b="1" err="1"/>
              <a:t>Kaho na pyar hai</a:t>
            </a:r>
            <a:endParaRPr lang="en-US" b="1"/>
          </a:p>
          <a:p>
            <a:pPr marL="514350" indent="-514350">
              <a:buFont typeface="+mj-lt"/>
              <a:buAutoNum type="arabicPeriod"/>
            </a:pPr>
            <a:r>
              <a:rPr lang="en-US" b="1" err="1"/>
              <a:t>Lagaan</a:t>
            </a:r>
            <a:endParaRPr lang="en-US" b="1"/>
          </a:p>
          <a:p>
            <a:pPr marL="514350" indent="-514350">
              <a:buFont typeface="+mj-lt"/>
              <a:buAutoNum type="arabicPeriod"/>
            </a:pPr>
            <a:r>
              <a:rPr lang="en-US" b="1"/>
              <a:t>Gully Boy</a:t>
            </a:r>
          </a:p>
          <a:p>
            <a:pPr marL="514350" indent="-514350">
              <a:buFont typeface="+mj-lt"/>
              <a:buAutoNum type="arabicPeriod"/>
            </a:pPr>
            <a:r>
              <a:rPr lang="en-US" b="1"/>
              <a:t>Black</a:t>
            </a:r>
          </a:p>
          <a:p>
            <a:endParaRPr lang="en-US"/>
          </a:p>
        </p:txBody>
      </p:sp>
      <p:sp>
        <p:nvSpPr>
          <p:cNvPr id="4" name="Rectangle 3">
            <a:extLst>
              <a:ext uri="{FF2B5EF4-FFF2-40B4-BE49-F238E27FC236}">
                <a16:creationId xmlns:a16="http://schemas.microsoft.com/office/drawing/2014/main" id="{CE424844-4306-4F44-A2DA-10F913437580}"/>
              </a:ext>
            </a:extLst>
          </p:cNvPr>
          <p:cNvSpPr/>
          <p:nvPr/>
        </p:nvSpPr>
        <p:spPr>
          <a:xfrm>
            <a:off x="914401" y="3999559"/>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1</a:t>
            </a:r>
          </a:p>
        </p:txBody>
      </p:sp>
      <p:sp>
        <p:nvSpPr>
          <p:cNvPr id="5" name="TextBox 4">
            <a:extLst>
              <a:ext uri="{FF2B5EF4-FFF2-40B4-BE49-F238E27FC236}">
                <a16:creationId xmlns:a16="http://schemas.microsoft.com/office/drawing/2014/main" id="{9E2A80B4-777E-488F-9EFE-D9FD44E39697}"/>
              </a:ext>
            </a:extLst>
          </p:cNvPr>
          <p:cNvSpPr txBox="1"/>
          <p:nvPr/>
        </p:nvSpPr>
        <p:spPr>
          <a:xfrm>
            <a:off x="2493819" y="3999559"/>
            <a:ext cx="5874328"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The guy who won Best Supporting Male in this movie recently played as one of the leads in a famous sequel</a:t>
            </a:r>
          </a:p>
        </p:txBody>
      </p:sp>
      <p:sp>
        <p:nvSpPr>
          <p:cNvPr id="6" name="Rectangle 5">
            <a:extLst>
              <a:ext uri="{FF2B5EF4-FFF2-40B4-BE49-F238E27FC236}">
                <a16:creationId xmlns:a16="http://schemas.microsoft.com/office/drawing/2014/main" id="{1856FA3B-A697-46FB-BE7C-DEFE899A68AF}"/>
              </a:ext>
            </a:extLst>
          </p:cNvPr>
          <p:cNvSpPr/>
          <p:nvPr/>
        </p:nvSpPr>
        <p:spPr>
          <a:xfrm>
            <a:off x="914401" y="5223376"/>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2</a:t>
            </a:r>
          </a:p>
        </p:txBody>
      </p:sp>
      <p:sp>
        <p:nvSpPr>
          <p:cNvPr id="7" name="TextBox 6">
            <a:extLst>
              <a:ext uri="{FF2B5EF4-FFF2-40B4-BE49-F238E27FC236}">
                <a16:creationId xmlns:a16="http://schemas.microsoft.com/office/drawing/2014/main" id="{0FCDB095-451D-4053-8635-5B7DC23622CD}"/>
              </a:ext>
            </a:extLst>
          </p:cNvPr>
          <p:cNvSpPr txBox="1"/>
          <p:nvPr/>
        </p:nvSpPr>
        <p:spPr>
          <a:xfrm>
            <a:off x="2493819" y="5218773"/>
            <a:ext cx="5874328"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The movie is based on a rapper</a:t>
            </a:r>
          </a:p>
        </p:txBody>
      </p:sp>
    </p:spTree>
    <p:extLst>
      <p:ext uri="{BB962C8B-B14F-4D97-AF65-F5344CB8AC3E}">
        <p14:creationId val="2562590334"/>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nodeType="clickPar">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nextCondLst>
                <p:cond evt="onClick" delay="0">
                  <p:tgtEl>
                    <p:spTgt spid="4"/>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nodeType="clickPar">
                      <p:stCondLst>
                        <p:cond delay="0"/>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bldLst>
      <p:bldP spid="5" grpId="0"/>
      <p:bldP spid="7" grpId="0"/>
    </p:bldLst>
  </p:timing>
</p:sld>
</file>

<file path=ppt/slides/slide1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A631E815-1362-42D3-A6C7-9ECD0DAF3F2E}"/>
              </a:ext>
            </a:extLst>
          </p:cNvPr>
          <p:cNvSpPr>
            <a:spLocks noGrp="1"/>
          </p:cNvSpPr>
          <p:nvPr>
            <p:ph type="title"/>
          </p:nvPr>
        </p:nvSpPr>
        <p:spPr>
          <a:xfrm>
            <a:off x="357909" y="0"/>
            <a:ext cx="10515600" cy="1325563"/>
          </a:xfrm>
        </p:spPr>
        <p:txBody>
          <a:bodyPr/>
          <a:lstStyle/>
          <a:p>
            <a:r>
              <a:rPr lang="en-US"/>
              <a:t>Question 2</a:t>
            </a:r>
          </a:p>
        </p:txBody>
      </p:sp>
      <p:sp>
        <p:nvSpPr>
          <p:cNvPr id="3" name="Content Placeholder 2">
            <a:extLst>
              <a:ext uri="{FF2B5EF4-FFF2-40B4-BE49-F238E27FC236}">
                <a16:creationId xmlns:a16="http://schemas.microsoft.com/office/drawing/2014/main" id="{B4AFADA1-8FEF-4AD6-8A05-AE5CC0599D17}"/>
              </a:ext>
            </a:extLst>
          </p:cNvPr>
          <p:cNvSpPr>
            <a:spLocks noGrp="1"/>
          </p:cNvSpPr>
          <p:nvPr>
            <p:ph idx="1"/>
          </p:nvPr>
        </p:nvSpPr>
        <p:spPr>
          <a:xfrm>
            <a:off x="357909" y="1095952"/>
            <a:ext cx="10515600" cy="4351338"/>
          </a:xfrm>
        </p:spPr>
        <p:txBody>
          <a:bodyPr/>
          <a:lstStyle/>
          <a:p>
            <a:pPr marL="0" indent="0">
              <a:buNone/>
            </a:pPr>
            <a:r>
              <a:rPr lang="en-US"/>
              <a:t>The Versatile Bollywood actor Irrfan Khan, who recently passed away, had won National award for which movie?</a:t>
            </a:r>
          </a:p>
          <a:p>
            <a:pPr marL="0" indent="0">
              <a:buNone/>
            </a:pPr>
            <a:r>
              <a:rPr lang="en-US" b="1"/>
              <a:t>1.  Lunch Box</a:t>
            </a:r>
          </a:p>
          <a:p>
            <a:pPr marL="0" indent="0">
              <a:buNone/>
            </a:pPr>
            <a:r>
              <a:rPr lang="en-US" b="1"/>
              <a:t>2.  Paan Singh Tomar</a:t>
            </a:r>
            <a:endParaRPr lang="en-US" b="1"/>
          </a:p>
          <a:p>
            <a:pPr marL="0" indent="0">
              <a:buNone/>
            </a:pPr>
            <a:r>
              <a:rPr lang="en-US" b="1"/>
              <a:t>3.  Maqbool</a:t>
            </a:r>
          </a:p>
          <a:p>
            <a:pPr marL="0" indent="0">
              <a:buNone/>
            </a:pPr>
            <a:r>
              <a:rPr lang="en-US" b="1"/>
              <a:t>4.  Namesake</a:t>
            </a:r>
          </a:p>
        </p:txBody>
      </p:sp>
      <p:sp>
        <p:nvSpPr>
          <p:cNvPr id="4" name="Rectangle 3">
            <a:extLst>
              <a:ext uri="{FF2B5EF4-FFF2-40B4-BE49-F238E27FC236}">
                <a16:creationId xmlns:a16="http://schemas.microsoft.com/office/drawing/2014/main" id="{ED2AA6EB-AC5A-4C45-80B4-42B99A905785}"/>
              </a:ext>
            </a:extLst>
          </p:cNvPr>
          <p:cNvSpPr/>
          <p:nvPr/>
        </p:nvSpPr>
        <p:spPr>
          <a:xfrm>
            <a:off x="785093" y="4248941"/>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1</a:t>
            </a:r>
          </a:p>
        </p:txBody>
      </p:sp>
      <p:sp>
        <p:nvSpPr>
          <p:cNvPr id="5" name="TextBox 4">
            <a:extLst>
              <a:ext uri="{FF2B5EF4-FFF2-40B4-BE49-F238E27FC236}">
                <a16:creationId xmlns:a16="http://schemas.microsoft.com/office/drawing/2014/main" id="{A98F9F27-969C-4F6C-A522-AB6D9BEF8C20}"/>
              </a:ext>
            </a:extLst>
          </p:cNvPr>
          <p:cNvSpPr txBox="1"/>
          <p:nvPr/>
        </p:nvSpPr>
        <p:spPr>
          <a:xfrm>
            <a:off x="2558472" y="4290504"/>
            <a:ext cx="6576291"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The female lead in this movie also starred in a movie which was directed by Anurag Kashyap and was a modern-day take on Devdas </a:t>
            </a:r>
          </a:p>
        </p:txBody>
      </p:sp>
      <p:sp>
        <p:nvSpPr>
          <p:cNvPr id="6" name="Rectangle 5">
            <a:extLst>
              <a:ext uri="{FF2B5EF4-FFF2-40B4-BE49-F238E27FC236}">
                <a16:creationId xmlns:a16="http://schemas.microsoft.com/office/drawing/2014/main" id="{1C81BACC-57A9-4404-AEFF-08349B24DDD0}"/>
              </a:ext>
            </a:extLst>
          </p:cNvPr>
          <p:cNvSpPr/>
          <p:nvPr/>
        </p:nvSpPr>
        <p:spPr>
          <a:xfrm>
            <a:off x="785093" y="5464320"/>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2</a:t>
            </a:r>
          </a:p>
        </p:txBody>
      </p:sp>
      <p:sp>
        <p:nvSpPr>
          <p:cNvPr id="7" name="TextBox 6">
            <a:extLst>
              <a:ext uri="{FF2B5EF4-FFF2-40B4-BE49-F238E27FC236}">
                <a16:creationId xmlns:a16="http://schemas.microsoft.com/office/drawing/2014/main" id="{70DE7001-7803-43BF-81FA-41C60A3FF670}"/>
              </a:ext>
            </a:extLst>
          </p:cNvPr>
          <p:cNvSpPr txBox="1"/>
          <p:nvPr/>
        </p:nvSpPr>
        <p:spPr>
          <a:xfrm>
            <a:off x="2567709" y="5588106"/>
            <a:ext cx="5874328"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The movie is an Indian Athlete’s biopic</a:t>
            </a:r>
          </a:p>
        </p:txBody>
      </p:sp>
    </p:spTree>
    <p:extLst>
      <p:ext uri="{BB962C8B-B14F-4D97-AF65-F5344CB8AC3E}">
        <p14:creationId val="1876805458"/>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nodeType="clickPar">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nextCondLst>
                <p:cond evt="onClick" delay="0">
                  <p:tgtEl>
                    <p:spTgt spid="4"/>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nodeType="clickPar">
                      <p:stCondLst>
                        <p:cond delay="0"/>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bldLst>
      <p:bldP spid="5" grpId="0"/>
      <p:bldP spid="7" grpId="0"/>
    </p:bldLst>
  </p:timing>
</p:sld>
</file>

<file path=ppt/slides/slide1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70F91FFF-CC10-4D27-A134-CA42C012D322}"/>
              </a:ext>
            </a:extLst>
          </p:cNvPr>
          <p:cNvSpPr>
            <a:spLocks noGrp="1"/>
          </p:cNvSpPr>
          <p:nvPr>
            <p:ph type="title"/>
          </p:nvPr>
        </p:nvSpPr>
        <p:spPr>
          <a:xfrm>
            <a:off x="394854" y="18256"/>
            <a:ext cx="10515600" cy="1071636"/>
          </a:xfrm>
        </p:spPr>
        <p:txBody>
          <a:bodyPr/>
          <a:lstStyle/>
          <a:p>
            <a:r>
              <a:rPr lang="en-US"/>
              <a:t>Question 3</a:t>
            </a:r>
          </a:p>
        </p:txBody>
      </p:sp>
      <p:sp>
        <p:nvSpPr>
          <p:cNvPr id="3" name="Content Placeholder 2">
            <a:extLst>
              <a:ext uri="{FF2B5EF4-FFF2-40B4-BE49-F238E27FC236}">
                <a16:creationId xmlns:a16="http://schemas.microsoft.com/office/drawing/2014/main" id="{8FF6DBA2-8DFF-4A5F-A602-339B815D9BD9}"/>
              </a:ext>
            </a:extLst>
          </p:cNvPr>
          <p:cNvSpPr>
            <a:spLocks noGrp="1"/>
          </p:cNvSpPr>
          <p:nvPr>
            <p:ph idx="1"/>
          </p:nvPr>
        </p:nvSpPr>
        <p:spPr>
          <a:xfrm>
            <a:off x="468745" y="978663"/>
            <a:ext cx="10808853" cy="5496027"/>
          </a:xfrm>
        </p:spPr>
        <p:txBody>
          <a:bodyPr/>
          <a:lstStyle/>
          <a:p>
            <a:pPr marL="0" indent="0">
              <a:buNone/>
            </a:pPr>
            <a:r>
              <a:rPr lang="en-US"/>
              <a:t>Which of the below actors original name is Sunil Kapoor ?</a:t>
            </a:r>
          </a:p>
          <a:p>
            <a:pPr marL="514350" indent="-514350">
              <a:buFont typeface="+mj-lt"/>
              <a:buAutoNum type="arabicPeriod"/>
            </a:pPr>
            <a:r>
              <a:rPr lang="en-US" b="1"/>
              <a:t>Jeetendra</a:t>
            </a:r>
          </a:p>
          <a:p>
            <a:pPr marL="514350" indent="-514350">
              <a:buFont typeface="+mj-lt"/>
              <a:buAutoNum type="arabicPeriod"/>
            </a:pPr>
            <a:r>
              <a:rPr lang="en-US" b="1"/>
              <a:t>Shakti Kapoor</a:t>
            </a:r>
          </a:p>
          <a:p>
            <a:pPr marL="514350" indent="-514350">
              <a:buFont typeface="+mj-lt"/>
              <a:buAutoNum type="arabicPeriod"/>
            </a:pPr>
            <a:r>
              <a:rPr lang="en-US" b="1"/>
              <a:t>Anil Kapoor</a:t>
            </a:r>
          </a:p>
          <a:p>
            <a:pPr marL="514350" indent="-514350">
              <a:buFont typeface="+mj-lt"/>
              <a:buAutoNum type="arabicPeriod"/>
            </a:pPr>
            <a:r>
              <a:rPr lang="en-US" b="1"/>
              <a:t>Rishi Kapoor</a:t>
            </a:r>
          </a:p>
        </p:txBody>
      </p:sp>
      <p:sp>
        <p:nvSpPr>
          <p:cNvPr id="4" name="Rectangle 3">
            <a:extLst>
              <a:ext uri="{FF2B5EF4-FFF2-40B4-BE49-F238E27FC236}">
                <a16:creationId xmlns:a16="http://schemas.microsoft.com/office/drawing/2014/main" id="{912717B0-B3AE-45B4-A8A8-83156AF4EA9F}"/>
              </a:ext>
            </a:extLst>
          </p:cNvPr>
          <p:cNvSpPr/>
          <p:nvPr/>
        </p:nvSpPr>
        <p:spPr>
          <a:xfrm>
            <a:off x="914401" y="3999559"/>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1</a:t>
            </a:r>
          </a:p>
        </p:txBody>
      </p:sp>
      <p:sp>
        <p:nvSpPr>
          <p:cNvPr id="5" name="TextBox 4">
            <a:extLst>
              <a:ext uri="{FF2B5EF4-FFF2-40B4-BE49-F238E27FC236}">
                <a16:creationId xmlns:a16="http://schemas.microsoft.com/office/drawing/2014/main" id="{32D3015A-FB43-40DC-96C4-5501BC808424}"/>
              </a:ext>
            </a:extLst>
          </p:cNvPr>
          <p:cNvSpPr txBox="1"/>
          <p:nvPr/>
        </p:nvSpPr>
        <p:spPr>
          <a:xfrm>
            <a:off x="2493818" y="3999559"/>
            <a:ext cx="7453745"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He plays an iconic character in a 1994 movie that has 2 famous character names Amar and Prem</a:t>
            </a:r>
          </a:p>
        </p:txBody>
      </p:sp>
      <p:sp>
        <p:nvSpPr>
          <p:cNvPr id="6" name="Rectangle 5">
            <a:extLst>
              <a:ext uri="{FF2B5EF4-FFF2-40B4-BE49-F238E27FC236}">
                <a16:creationId xmlns:a16="http://schemas.microsoft.com/office/drawing/2014/main" id="{B3B47188-1413-479A-9EAA-795AA4F4DFCD}"/>
              </a:ext>
            </a:extLst>
          </p:cNvPr>
          <p:cNvSpPr/>
          <p:nvPr/>
        </p:nvSpPr>
        <p:spPr>
          <a:xfrm>
            <a:off x="914401" y="5223376"/>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2</a:t>
            </a:r>
          </a:p>
        </p:txBody>
      </p:sp>
      <p:sp>
        <p:nvSpPr>
          <p:cNvPr id="7" name="TextBox 6">
            <a:extLst>
              <a:ext uri="{FF2B5EF4-FFF2-40B4-BE49-F238E27FC236}">
                <a16:creationId xmlns:a16="http://schemas.microsoft.com/office/drawing/2014/main" id="{00CF83C9-F7EF-4A7D-A12B-14302414C705}"/>
              </a:ext>
            </a:extLst>
          </p:cNvPr>
          <p:cNvSpPr txBox="1"/>
          <p:nvPr/>
        </p:nvSpPr>
        <p:spPr>
          <a:xfrm>
            <a:off x="2493819" y="5218773"/>
            <a:ext cx="5874328"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One of his famous dialogues is “Aaaoo Lolitaaa”</a:t>
            </a:r>
          </a:p>
        </p:txBody>
      </p:sp>
    </p:spTree>
    <p:extLst>
      <p:ext uri="{BB962C8B-B14F-4D97-AF65-F5344CB8AC3E}">
        <p14:creationId val="866408237"/>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nodeType="clickPar">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nextCondLst>
                <p:cond evt="onClick" delay="0">
                  <p:tgtEl>
                    <p:spTgt spid="4"/>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nodeType="clickPar">
                      <p:stCondLst>
                        <p:cond delay="0"/>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bldLst>
      <p:bldP spid="5" grpId="0"/>
      <p:bldP spid="7" grpId="0"/>
    </p:bldLst>
  </p:timing>
</p:sld>
</file>

<file path=ppt/slides/slide1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99667022-ED6D-4E2C-814B-EE0E1D80204B}"/>
              </a:ext>
            </a:extLst>
          </p:cNvPr>
          <p:cNvSpPr>
            <a:spLocks noGrp="1"/>
          </p:cNvSpPr>
          <p:nvPr>
            <p:ph type="title"/>
          </p:nvPr>
        </p:nvSpPr>
        <p:spPr>
          <a:xfrm>
            <a:off x="413327" y="75878"/>
            <a:ext cx="10515600" cy="829288"/>
          </a:xfrm>
        </p:spPr>
        <p:txBody>
          <a:bodyPr/>
          <a:lstStyle/>
          <a:p>
            <a:r>
              <a:rPr lang="en-US"/>
              <a:t>Question 4</a:t>
            </a:r>
          </a:p>
        </p:txBody>
      </p:sp>
      <p:sp>
        <p:nvSpPr>
          <p:cNvPr id="3" name="Content Placeholder 2">
            <a:extLst>
              <a:ext uri="{FF2B5EF4-FFF2-40B4-BE49-F238E27FC236}">
                <a16:creationId xmlns:a16="http://schemas.microsoft.com/office/drawing/2014/main" id="{3D3A1A0E-B47E-4AB6-8A87-09EDB638BBE1}"/>
              </a:ext>
            </a:extLst>
          </p:cNvPr>
          <p:cNvSpPr>
            <a:spLocks noGrp="1"/>
          </p:cNvSpPr>
          <p:nvPr>
            <p:ph idx="1"/>
          </p:nvPr>
        </p:nvSpPr>
        <p:spPr>
          <a:xfrm>
            <a:off x="542636" y="763443"/>
            <a:ext cx="10515600" cy="4351338"/>
          </a:xfrm>
        </p:spPr>
        <p:txBody>
          <a:bodyPr/>
          <a:lstStyle/>
          <a:p>
            <a:pPr marL="0" indent="0">
              <a:buNone/>
            </a:pPr>
            <a:r>
              <a:rPr lang="en-US"/>
              <a:t>Which Bollywood personality has been honoured with the Meryl Streep Award for Excellence at the first-ever Women in Film and Television (WIFT-2018) award ceremony?</a:t>
            </a:r>
          </a:p>
          <a:p>
            <a:pPr marL="0" indent="0">
              <a:buNone/>
            </a:pPr>
            <a:r>
              <a:rPr lang="en-US" b="1"/>
              <a:t>1.  Priyanka Chopra</a:t>
            </a:r>
          </a:p>
          <a:p>
            <a:pPr marL="0" indent="0">
              <a:buNone/>
            </a:pPr>
            <a:r>
              <a:rPr lang="en-US" b="1"/>
              <a:t>2.  Vidya Balan</a:t>
            </a:r>
          </a:p>
          <a:p>
            <a:pPr marL="0" indent="0">
              <a:buNone/>
            </a:pPr>
            <a:r>
              <a:rPr lang="en-US" b="1"/>
              <a:t>3.  Deepika Padukone</a:t>
            </a:r>
          </a:p>
          <a:p>
            <a:pPr marL="0" indent="0">
              <a:buNone/>
            </a:pPr>
            <a:r>
              <a:rPr lang="en-US" b="1"/>
              <a:t>4.  Aishwarya Rai Bachchan</a:t>
            </a:r>
          </a:p>
        </p:txBody>
      </p:sp>
      <p:sp>
        <p:nvSpPr>
          <p:cNvPr id="4" name="Rectangle 3">
            <a:extLst>
              <a:ext uri="{FF2B5EF4-FFF2-40B4-BE49-F238E27FC236}">
                <a16:creationId xmlns:a16="http://schemas.microsoft.com/office/drawing/2014/main" id="{D34D5DA6-74F4-4191-AC1A-3E9AEE96D6C6}"/>
              </a:ext>
            </a:extLst>
          </p:cNvPr>
          <p:cNvSpPr/>
          <p:nvPr/>
        </p:nvSpPr>
        <p:spPr>
          <a:xfrm>
            <a:off x="914401" y="4281160"/>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1</a:t>
            </a:r>
          </a:p>
        </p:txBody>
      </p:sp>
      <p:sp>
        <p:nvSpPr>
          <p:cNvPr id="5" name="TextBox 4">
            <a:extLst>
              <a:ext uri="{FF2B5EF4-FFF2-40B4-BE49-F238E27FC236}">
                <a16:creationId xmlns:a16="http://schemas.microsoft.com/office/drawing/2014/main" id="{AE394108-851C-4F78-B1ED-1160DBD03832}"/>
              </a:ext>
            </a:extLst>
          </p:cNvPr>
          <p:cNvSpPr txBox="1"/>
          <p:nvPr/>
        </p:nvSpPr>
        <p:spPr>
          <a:xfrm>
            <a:off x="2493819" y="4364288"/>
            <a:ext cx="7638472"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She was the first Indian actress to be a jury member at the Cannes Film Festival</a:t>
            </a:r>
          </a:p>
        </p:txBody>
      </p:sp>
      <p:sp>
        <p:nvSpPr>
          <p:cNvPr id="6" name="Rectangle 5">
            <a:extLst>
              <a:ext uri="{FF2B5EF4-FFF2-40B4-BE49-F238E27FC236}">
                <a16:creationId xmlns:a16="http://schemas.microsoft.com/office/drawing/2014/main" id="{1846EECA-0F1D-4A9A-8317-D1BBA5628FC8}"/>
              </a:ext>
            </a:extLst>
          </p:cNvPr>
          <p:cNvSpPr/>
          <p:nvPr/>
        </p:nvSpPr>
        <p:spPr>
          <a:xfrm>
            <a:off x="914401" y="5588105"/>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2</a:t>
            </a:r>
          </a:p>
        </p:txBody>
      </p:sp>
      <p:sp>
        <p:nvSpPr>
          <p:cNvPr id="7" name="TextBox 6">
            <a:extLst>
              <a:ext uri="{FF2B5EF4-FFF2-40B4-BE49-F238E27FC236}">
                <a16:creationId xmlns:a16="http://schemas.microsoft.com/office/drawing/2014/main" id="{50282919-E3D3-45B8-9DEB-9E3858459754}"/>
              </a:ext>
            </a:extLst>
          </p:cNvPr>
          <p:cNvSpPr txBox="1"/>
          <p:nvPr/>
        </p:nvSpPr>
        <p:spPr>
          <a:xfrm>
            <a:off x="2493818" y="5768168"/>
            <a:ext cx="949498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Often referred to as the Most Beautiful Women in the World, she was crowned Miss World in 1994</a:t>
            </a:r>
          </a:p>
        </p:txBody>
      </p:sp>
    </p:spTree>
    <p:extLst>
      <p:ext uri="{BB962C8B-B14F-4D97-AF65-F5344CB8AC3E}">
        <p14:creationId val="3970498867"/>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nodeType="clickPar">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nextCondLst>
                <p:cond evt="onClick" delay="0">
                  <p:tgtEl>
                    <p:spTgt spid="4"/>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nodeType="clickPar">
                      <p:stCondLst>
                        <p:cond delay="0"/>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bldLst>
      <p:bldP spid="5" grpId="0"/>
      <p:bldP spid="7" grpId="0"/>
    </p:bldLst>
  </p:timing>
</p:sld>
</file>

<file path=ppt/slides/slide1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56C06251-553F-4ECE-890A-24B6097C229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DBEB2FC-57BB-4C5C-A2A9-8661202E0B90}"/>
              </a:ext>
            </a:extLst>
          </p:cNvPr>
          <p:cNvSpPr>
            <a:spLocks noGrp="1"/>
          </p:cNvSpPr>
          <p:nvPr>
            <p:ph idx="1"/>
          </p:nvPr>
        </p:nvSpPr>
        <p:spPr/>
        <p:txBody>
          <a:bodyPr>
            <a:normAutofit/>
          </a:bodyPr>
          <a:lstStyle/>
          <a:p>
            <a:pPr marL="0" indent="0" algn="ctr">
              <a:buNone/>
            </a:pPr>
            <a:r>
              <a:rPr lang="en-US" sz="4800"/>
              <a:t>Round 2</a:t>
            </a:r>
          </a:p>
        </p:txBody>
      </p:sp>
    </p:spTree>
    <p:extLst>
      <p:ext uri="{BB962C8B-B14F-4D97-AF65-F5344CB8AC3E}">
        <p14:creationId val="1656479649"/>
      </p:ext>
    </p:extLst>
  </p:cSld>
  <p:clrMapOvr>
    <a:masterClrMapping/>
  </p:clrMapOvr>
  <p:transition/>
  <p:timing/>
</p:sld>
</file>

<file path=ppt/slides/slide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9DB178DB-A54A-422D-9EA9-0BF1D6F88644}"/>
              </a:ext>
            </a:extLst>
          </p:cNvPr>
          <p:cNvSpPr>
            <a:spLocks noGrp="1"/>
          </p:cNvSpPr>
          <p:nvPr>
            <p:ph idx="1"/>
          </p:nvPr>
        </p:nvSpPr>
        <p:spPr/>
        <p:txBody>
          <a:bodyPr/>
          <a:lstStyle/>
          <a:p>
            <a:pPr marL="0" indent="0" algn="ctr">
              <a:buNone/>
            </a:pPr>
            <a:r>
              <a:rPr lang="en-US" b="1"/>
              <a:t>Brain Teasers (2 Rounds)</a:t>
            </a:r>
          </a:p>
          <a:p>
            <a:pPr marL="0" indent="0" algn="ctr">
              <a:buNone/>
            </a:pPr>
            <a:endParaRPr lang="en-US"/>
          </a:p>
          <a:p>
            <a:pPr marL="0" indent="0" algn="ctr">
              <a:buNone/>
            </a:pPr>
            <a:r>
              <a:rPr lang="en-US" i="1"/>
              <a:t>Correct Answer : 10 pts</a:t>
            </a:r>
          </a:p>
          <a:p>
            <a:pPr marL="0" indent="0" algn="ctr">
              <a:buNone/>
            </a:pPr>
            <a:r>
              <a:rPr lang="en-US" i="1"/>
              <a:t>Wrong Answer : 0 pts</a:t>
            </a:r>
          </a:p>
          <a:p>
            <a:pPr marL="0" indent="0" algn="ctr">
              <a:buNone/>
            </a:pPr>
            <a:r>
              <a:rPr lang="en-US" i="1"/>
              <a:t>No passing</a:t>
            </a:r>
          </a:p>
          <a:p>
            <a:pPr marL="0" indent="0" algn="ctr">
              <a:buNone/>
            </a:pPr>
            <a:r>
              <a:rPr lang="en-US" i="1"/>
              <a:t>Time Limit – 1 min</a:t>
            </a:r>
          </a:p>
        </p:txBody>
      </p:sp>
    </p:spTree>
    <p:extLst>
      <p:ext uri="{BB962C8B-B14F-4D97-AF65-F5344CB8AC3E}">
        <p14:creationId val="2829840154"/>
      </p:ext>
    </p:extLst>
  </p:cSld>
  <p:clrMapOvr>
    <a:masterClrMapping/>
  </p:clrMapOvr>
  <p:transition/>
  <p:timing/>
</p:sld>
</file>

<file path=ppt/slides/slide2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816BC7B4-24F9-4A63-A984-A7A06F991685}"/>
              </a:ext>
            </a:extLst>
          </p:cNvPr>
          <p:cNvSpPr>
            <a:spLocks noGrp="1"/>
          </p:cNvSpPr>
          <p:nvPr>
            <p:ph type="title"/>
          </p:nvPr>
        </p:nvSpPr>
        <p:spPr>
          <a:xfrm>
            <a:off x="385618" y="18256"/>
            <a:ext cx="10515600" cy="886910"/>
          </a:xfrm>
        </p:spPr>
        <p:txBody>
          <a:bodyPr/>
          <a:lstStyle/>
          <a:p>
            <a:r>
              <a:rPr lang="en-US"/>
              <a:t>Question 5</a:t>
            </a:r>
          </a:p>
        </p:txBody>
      </p:sp>
      <p:sp>
        <p:nvSpPr>
          <p:cNvPr id="3" name="Content Placeholder 2">
            <a:extLst>
              <a:ext uri="{FF2B5EF4-FFF2-40B4-BE49-F238E27FC236}">
                <a16:creationId xmlns:a16="http://schemas.microsoft.com/office/drawing/2014/main" id="{261405B2-2C5F-47F5-978B-3AA6890D17AB}"/>
              </a:ext>
            </a:extLst>
          </p:cNvPr>
          <p:cNvSpPr>
            <a:spLocks noGrp="1"/>
          </p:cNvSpPr>
          <p:nvPr>
            <p:ph idx="1"/>
          </p:nvPr>
        </p:nvSpPr>
        <p:spPr>
          <a:xfrm>
            <a:off x="487218" y="754206"/>
            <a:ext cx="10515600" cy="4351338"/>
          </a:xfrm>
        </p:spPr>
        <p:txBody>
          <a:bodyPr/>
          <a:lstStyle/>
          <a:p>
            <a:pPr marL="0" indent="0">
              <a:buNone/>
            </a:pPr>
            <a:r>
              <a:rPr lang="en-US"/>
              <a:t>This is the only film in Bollywood where Aamir Khan &amp; Shah Rukh Khan shared a frame. Name the film.</a:t>
            </a:r>
          </a:p>
          <a:p>
            <a:pPr marL="514350" indent="-514350">
              <a:buFont typeface="+mj-lt"/>
              <a:buAutoNum type="arabicPeriod"/>
            </a:pPr>
            <a:r>
              <a:rPr lang="en-US" b="1" err="1"/>
              <a:t>Pehla Pehla Pyar</a:t>
            </a:r>
            <a:endParaRPr lang="en-US" b="1"/>
          </a:p>
          <a:p>
            <a:pPr marL="514350" indent="-514350">
              <a:buFont typeface="+mj-lt"/>
              <a:buAutoNum type="arabicPeriod"/>
            </a:pPr>
            <a:r>
              <a:rPr lang="en-US" b="1"/>
              <a:t>Tum Bin</a:t>
            </a:r>
          </a:p>
          <a:p>
            <a:pPr marL="514350" indent="-514350">
              <a:buFont typeface="+mj-lt"/>
              <a:buAutoNum type="arabicPeriod"/>
            </a:pPr>
            <a:r>
              <a:rPr lang="en-US" b="1" err="1"/>
              <a:t>Aashiq Awara</a:t>
            </a:r>
            <a:endParaRPr lang="en-US" b="1"/>
          </a:p>
          <a:p>
            <a:pPr marL="514350" indent="-514350">
              <a:buFont typeface="+mj-lt"/>
              <a:buAutoNum type="arabicPeriod"/>
            </a:pPr>
            <a:r>
              <a:rPr lang="en-US" b="1" err="1"/>
              <a:t>Pehla Nasha</a:t>
            </a:r>
            <a:endParaRPr lang="en-US" b="1"/>
          </a:p>
        </p:txBody>
      </p:sp>
      <p:sp>
        <p:nvSpPr>
          <p:cNvPr id="4" name="Rectangle 3">
            <a:extLst>
              <a:ext uri="{FF2B5EF4-FFF2-40B4-BE49-F238E27FC236}">
                <a16:creationId xmlns:a16="http://schemas.microsoft.com/office/drawing/2014/main" id="{C30B469D-6F01-4E1A-9CBB-5F0E71017505}"/>
              </a:ext>
            </a:extLst>
          </p:cNvPr>
          <p:cNvSpPr/>
          <p:nvPr/>
        </p:nvSpPr>
        <p:spPr>
          <a:xfrm>
            <a:off x="914401" y="3999559"/>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1</a:t>
            </a:r>
          </a:p>
        </p:txBody>
      </p:sp>
      <p:sp>
        <p:nvSpPr>
          <p:cNvPr id="5" name="TextBox 4">
            <a:extLst>
              <a:ext uri="{FF2B5EF4-FFF2-40B4-BE49-F238E27FC236}">
                <a16:creationId xmlns:a16="http://schemas.microsoft.com/office/drawing/2014/main" id="{B19380A5-C772-4B6D-8FE4-73A168FE3659}"/>
              </a:ext>
            </a:extLst>
          </p:cNvPr>
          <p:cNvSpPr txBox="1"/>
          <p:nvPr/>
        </p:nvSpPr>
        <p:spPr>
          <a:xfrm>
            <a:off x="2493819" y="3934904"/>
            <a:ext cx="5874328"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This movie is Ashutosh Gowariker’s debut as a director</a:t>
            </a:r>
          </a:p>
        </p:txBody>
      </p:sp>
      <p:sp>
        <p:nvSpPr>
          <p:cNvPr id="6" name="Rectangle 5">
            <a:extLst>
              <a:ext uri="{FF2B5EF4-FFF2-40B4-BE49-F238E27FC236}">
                <a16:creationId xmlns:a16="http://schemas.microsoft.com/office/drawing/2014/main" id="{1CF01E7B-D90A-4DF4-8AAE-F38B507EC2BB}"/>
              </a:ext>
            </a:extLst>
          </p:cNvPr>
          <p:cNvSpPr/>
          <p:nvPr/>
        </p:nvSpPr>
        <p:spPr>
          <a:xfrm>
            <a:off x="914401" y="5223376"/>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2</a:t>
            </a:r>
          </a:p>
        </p:txBody>
      </p:sp>
      <p:sp>
        <p:nvSpPr>
          <p:cNvPr id="7" name="TextBox 6">
            <a:extLst>
              <a:ext uri="{FF2B5EF4-FFF2-40B4-BE49-F238E27FC236}">
                <a16:creationId xmlns:a16="http://schemas.microsoft.com/office/drawing/2014/main" id="{370943AA-0F8A-4128-BC67-91FBF36BD57D}"/>
              </a:ext>
            </a:extLst>
          </p:cNvPr>
          <p:cNvSpPr txBox="1"/>
          <p:nvPr/>
        </p:nvSpPr>
        <p:spPr>
          <a:xfrm>
            <a:off x="2493819" y="5218773"/>
            <a:ext cx="5874328"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There is a famous song with this name starring Aamir Khan </a:t>
            </a:r>
          </a:p>
        </p:txBody>
      </p:sp>
    </p:spTree>
    <p:extLst>
      <p:ext uri="{BB962C8B-B14F-4D97-AF65-F5344CB8AC3E}">
        <p14:creationId val="2303639195"/>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nodeType="clickPar">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nextCondLst>
                <p:cond evt="onClick" delay="0">
                  <p:tgtEl>
                    <p:spTgt spid="4"/>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nodeType="clickPar">
                      <p:stCondLst>
                        <p:cond delay="0"/>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bldLst>
      <p:bldP spid="5" grpId="0"/>
      <p:bldP spid="7" grpId="0"/>
    </p:bldLst>
  </p:timing>
</p:sld>
</file>

<file path=ppt/slides/slide2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9F90EC32-FD8E-4287-A21D-9FBF4451AF95}"/>
              </a:ext>
            </a:extLst>
          </p:cNvPr>
          <p:cNvSpPr>
            <a:spLocks noGrp="1"/>
          </p:cNvSpPr>
          <p:nvPr>
            <p:ph type="title"/>
          </p:nvPr>
        </p:nvSpPr>
        <p:spPr>
          <a:xfrm>
            <a:off x="459509" y="18256"/>
            <a:ext cx="10515600" cy="729890"/>
          </a:xfrm>
        </p:spPr>
        <p:txBody>
          <a:bodyPr/>
          <a:lstStyle/>
          <a:p>
            <a:r>
              <a:rPr lang="en-US"/>
              <a:t>Question 6</a:t>
            </a:r>
          </a:p>
        </p:txBody>
      </p:sp>
      <p:sp>
        <p:nvSpPr>
          <p:cNvPr id="3" name="Content Placeholder 2">
            <a:extLst>
              <a:ext uri="{FF2B5EF4-FFF2-40B4-BE49-F238E27FC236}">
                <a16:creationId xmlns:a16="http://schemas.microsoft.com/office/drawing/2014/main" id="{B97A643C-2252-4C2B-A01F-494ADB3A38E5}"/>
              </a:ext>
            </a:extLst>
          </p:cNvPr>
          <p:cNvSpPr>
            <a:spLocks noGrp="1"/>
          </p:cNvSpPr>
          <p:nvPr>
            <p:ph idx="1"/>
          </p:nvPr>
        </p:nvSpPr>
        <p:spPr>
          <a:xfrm>
            <a:off x="561109" y="620256"/>
            <a:ext cx="10515600" cy="4351338"/>
          </a:xfrm>
        </p:spPr>
        <p:txBody>
          <a:bodyPr/>
          <a:lstStyle/>
          <a:p>
            <a:pPr marL="0" indent="0">
              <a:buNone/>
            </a:pPr>
            <a:r>
              <a:rPr lang="en-US"/>
              <a:t>This Bollywood movie was earlier slated to be called High Jump and is said to have been inspired by the biography of the famous Japanese filmmaker named Akiro Kurosawa. Which is the movie being referred to here?</a:t>
            </a:r>
          </a:p>
          <a:p>
            <a:pPr marL="514350" indent="-514350">
              <a:buFont typeface="+mj-lt"/>
              <a:buAutoNum type="arabicPeriod"/>
            </a:pPr>
            <a:r>
              <a:rPr lang="en-US" b="1"/>
              <a:t>Luck By Chance</a:t>
            </a:r>
          </a:p>
          <a:p>
            <a:pPr marL="514350" indent="-514350">
              <a:buFont typeface="+mj-lt"/>
              <a:buAutoNum type="arabicPeriod"/>
            </a:pPr>
            <a:r>
              <a:rPr lang="en-US" b="1"/>
              <a:t>Wake up Sid</a:t>
            </a:r>
          </a:p>
          <a:p>
            <a:pPr marL="514350" indent="-514350">
              <a:buFont typeface="+mj-lt"/>
              <a:buAutoNum type="arabicPeriod"/>
            </a:pPr>
            <a:r>
              <a:rPr lang="en-US" b="1"/>
              <a:t>3 Idiots</a:t>
            </a:r>
          </a:p>
          <a:p>
            <a:pPr marL="514350" indent="-514350">
              <a:buFont typeface="+mj-lt"/>
              <a:buAutoNum type="arabicPeriod"/>
            </a:pPr>
            <a:r>
              <a:rPr lang="en-US" b="1" err="1"/>
              <a:t>Taare Zameen Par</a:t>
            </a:r>
          </a:p>
        </p:txBody>
      </p:sp>
      <p:sp>
        <p:nvSpPr>
          <p:cNvPr id="4" name="Rectangle 3">
            <a:extLst>
              <a:ext uri="{FF2B5EF4-FFF2-40B4-BE49-F238E27FC236}">
                <a16:creationId xmlns:a16="http://schemas.microsoft.com/office/drawing/2014/main" id="{41318AD3-9043-4664-9439-43DA6C302716}"/>
              </a:ext>
            </a:extLst>
          </p:cNvPr>
          <p:cNvSpPr/>
          <p:nvPr/>
        </p:nvSpPr>
        <p:spPr>
          <a:xfrm>
            <a:off x="831273" y="4606864"/>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1</a:t>
            </a:r>
          </a:p>
        </p:txBody>
      </p:sp>
      <p:sp>
        <p:nvSpPr>
          <p:cNvPr id="5" name="TextBox 4">
            <a:extLst>
              <a:ext uri="{FF2B5EF4-FFF2-40B4-BE49-F238E27FC236}">
                <a16:creationId xmlns:a16="http://schemas.microsoft.com/office/drawing/2014/main" id="{6FF10B1B-BA17-496F-B4A2-10A9DC9431FE}"/>
              </a:ext>
            </a:extLst>
          </p:cNvPr>
          <p:cNvSpPr txBox="1"/>
          <p:nvPr/>
        </p:nvSpPr>
        <p:spPr>
          <a:xfrm>
            <a:off x="2364510" y="4606864"/>
            <a:ext cx="5874328"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This movie was India’s official entry to Oscars</a:t>
            </a:r>
          </a:p>
        </p:txBody>
      </p:sp>
      <p:sp>
        <p:nvSpPr>
          <p:cNvPr id="6" name="Rectangle 5">
            <a:extLst>
              <a:ext uri="{FF2B5EF4-FFF2-40B4-BE49-F238E27FC236}">
                <a16:creationId xmlns:a16="http://schemas.microsoft.com/office/drawing/2014/main" id="{A3C7371C-8A28-44EE-B22A-2FCDC83A175E}"/>
              </a:ext>
            </a:extLst>
          </p:cNvPr>
          <p:cNvSpPr/>
          <p:nvPr/>
        </p:nvSpPr>
        <p:spPr>
          <a:xfrm>
            <a:off x="831273" y="5873014"/>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2</a:t>
            </a:r>
          </a:p>
        </p:txBody>
      </p:sp>
      <p:sp>
        <p:nvSpPr>
          <p:cNvPr id="7" name="TextBox 6">
            <a:extLst>
              <a:ext uri="{FF2B5EF4-FFF2-40B4-BE49-F238E27FC236}">
                <a16:creationId xmlns:a16="http://schemas.microsoft.com/office/drawing/2014/main" id="{ED0A26DD-EF9E-492E-BB65-5CB28CCA6EDA}"/>
              </a:ext>
            </a:extLst>
          </p:cNvPr>
          <p:cNvSpPr txBox="1"/>
          <p:nvPr/>
        </p:nvSpPr>
        <p:spPr>
          <a:xfrm>
            <a:off x="2364510" y="6053077"/>
            <a:ext cx="5874328"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The movie is directed by Aamir Khan</a:t>
            </a:r>
          </a:p>
        </p:txBody>
      </p:sp>
    </p:spTree>
    <p:extLst>
      <p:ext uri="{BB962C8B-B14F-4D97-AF65-F5344CB8AC3E}">
        <p14:creationId val="3500974243"/>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nodeType="clickPar">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nextCondLst>
                <p:cond evt="onClick" delay="0">
                  <p:tgtEl>
                    <p:spTgt spid="4"/>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nodeType="clickPar">
                      <p:stCondLst>
                        <p:cond delay="0"/>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bldLst>
      <p:bldP spid="5" grpId="0"/>
      <p:bldP spid="7" grpId="0"/>
    </p:bldLst>
  </p:timing>
</p:sld>
</file>

<file path=ppt/slides/slide2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3AD68457-A202-434D-82F6-B5BFDD1D5BC9}"/>
              </a:ext>
            </a:extLst>
          </p:cNvPr>
          <p:cNvSpPr>
            <a:spLocks noGrp="1"/>
          </p:cNvSpPr>
          <p:nvPr>
            <p:ph type="title"/>
          </p:nvPr>
        </p:nvSpPr>
        <p:spPr>
          <a:xfrm>
            <a:off x="385619" y="75878"/>
            <a:ext cx="10515600" cy="605160"/>
          </a:xfrm>
        </p:spPr>
        <p:txBody>
          <a:bodyPr>
            <a:normAutofit fontScale="90000"/>
          </a:bodyPr>
          <a:lstStyle/>
          <a:p>
            <a:r>
              <a:rPr lang="en-US"/>
              <a:t>Question 7</a:t>
            </a:r>
          </a:p>
        </p:txBody>
      </p:sp>
      <p:sp>
        <p:nvSpPr>
          <p:cNvPr id="3" name="Content Placeholder 2">
            <a:extLst>
              <a:ext uri="{FF2B5EF4-FFF2-40B4-BE49-F238E27FC236}">
                <a16:creationId xmlns:a16="http://schemas.microsoft.com/office/drawing/2014/main" id="{FB8F3622-6429-48A7-A12E-AE8239065CFF}"/>
              </a:ext>
            </a:extLst>
          </p:cNvPr>
          <p:cNvSpPr>
            <a:spLocks noGrp="1"/>
          </p:cNvSpPr>
          <p:nvPr>
            <p:ph idx="1"/>
          </p:nvPr>
        </p:nvSpPr>
        <p:spPr>
          <a:xfrm>
            <a:off x="514928" y="620256"/>
            <a:ext cx="10515600" cy="4351338"/>
          </a:xfrm>
        </p:spPr>
        <p:txBody>
          <a:bodyPr/>
          <a:lstStyle/>
          <a:p>
            <a:pPr marL="0" indent="0">
              <a:buNone/>
            </a:pPr>
            <a:r>
              <a:rPr lang="en-US"/>
              <a:t>1980’s saw a gradual decline of melody in Hindi film music. During this time a Rajshree Prod film “Maine Pyar Kiya” was a musical hit and saw the revival of hindi film music. Who was the music director of this film ?</a:t>
            </a:r>
          </a:p>
          <a:p>
            <a:pPr marL="514350" indent="-514350">
              <a:buFont typeface="+mj-lt"/>
              <a:buAutoNum type="arabicPeriod"/>
            </a:pPr>
            <a:r>
              <a:rPr lang="en-US" b="1"/>
              <a:t>Nadeem-Shravan</a:t>
            </a:r>
          </a:p>
          <a:p>
            <a:pPr marL="514350" indent="-514350">
              <a:buFont typeface="+mj-lt"/>
              <a:buAutoNum type="arabicPeriod"/>
            </a:pPr>
            <a:r>
              <a:rPr lang="en-US" b="1" err="1"/>
              <a:t>Raamlaxman</a:t>
            </a:r>
            <a:endParaRPr lang="en-US" b="1"/>
          </a:p>
          <a:p>
            <a:pPr marL="514350" indent="-514350">
              <a:buFont typeface="+mj-lt"/>
              <a:buAutoNum type="arabicPeriod"/>
            </a:pPr>
            <a:r>
              <a:rPr lang="en-US" b="1" err="1"/>
              <a:t>Laxmikant-Pyarelal</a:t>
            </a:r>
          </a:p>
          <a:p>
            <a:pPr marL="514350" indent="-514350">
              <a:buFont typeface="+mj-lt"/>
              <a:buAutoNum type="arabicPeriod"/>
            </a:pPr>
            <a:r>
              <a:rPr lang="en-US" b="1" err="1"/>
              <a:t>Sachin-Jigar</a:t>
            </a:r>
          </a:p>
        </p:txBody>
      </p:sp>
      <p:sp>
        <p:nvSpPr>
          <p:cNvPr id="4" name="Rectangle 3">
            <a:extLst>
              <a:ext uri="{FF2B5EF4-FFF2-40B4-BE49-F238E27FC236}">
                <a16:creationId xmlns:a16="http://schemas.microsoft.com/office/drawing/2014/main" id="{3738B8BC-6854-4D74-B4C1-80591B0DD5F2}"/>
              </a:ext>
            </a:extLst>
          </p:cNvPr>
          <p:cNvSpPr/>
          <p:nvPr/>
        </p:nvSpPr>
        <p:spPr>
          <a:xfrm>
            <a:off x="914401" y="3999559"/>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1</a:t>
            </a:r>
          </a:p>
        </p:txBody>
      </p:sp>
      <p:sp>
        <p:nvSpPr>
          <p:cNvPr id="5" name="TextBox 4">
            <a:extLst>
              <a:ext uri="{FF2B5EF4-FFF2-40B4-BE49-F238E27FC236}">
                <a16:creationId xmlns:a16="http://schemas.microsoft.com/office/drawing/2014/main" id="{BB3B4691-139B-4D62-8CBC-BDC7BB400DE3}"/>
              </a:ext>
            </a:extLst>
          </p:cNvPr>
          <p:cNvSpPr txBox="1"/>
          <p:nvPr/>
        </p:nvSpPr>
        <p:spPr>
          <a:xfrm>
            <a:off x="2493819" y="3999559"/>
            <a:ext cx="5874328"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These are the names of male leads in one of the famous movie directed by Farah Khan</a:t>
            </a:r>
          </a:p>
        </p:txBody>
      </p:sp>
      <p:sp>
        <p:nvSpPr>
          <p:cNvPr id="6" name="Rectangle 5">
            <a:extLst>
              <a:ext uri="{FF2B5EF4-FFF2-40B4-BE49-F238E27FC236}">
                <a16:creationId xmlns:a16="http://schemas.microsoft.com/office/drawing/2014/main" id="{292865C0-9DF2-4163-88BA-16B494BFB188}"/>
              </a:ext>
            </a:extLst>
          </p:cNvPr>
          <p:cNvSpPr/>
          <p:nvPr/>
        </p:nvSpPr>
        <p:spPr>
          <a:xfrm>
            <a:off x="914401" y="5223376"/>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2</a:t>
            </a:r>
          </a:p>
        </p:txBody>
      </p:sp>
      <p:sp>
        <p:nvSpPr>
          <p:cNvPr id="7" name="TextBox 6">
            <a:extLst>
              <a:ext uri="{FF2B5EF4-FFF2-40B4-BE49-F238E27FC236}">
                <a16:creationId xmlns:a16="http://schemas.microsoft.com/office/drawing/2014/main" id="{E31C54E9-66BD-4B5F-B2E4-BE5FD13C068C}"/>
              </a:ext>
            </a:extLst>
          </p:cNvPr>
          <p:cNvSpPr txBox="1"/>
          <p:nvPr/>
        </p:nvSpPr>
        <p:spPr>
          <a:xfrm>
            <a:off x="2493819" y="5218773"/>
            <a:ext cx="5874328"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Two names from Indian  mythology</a:t>
            </a:r>
          </a:p>
        </p:txBody>
      </p:sp>
    </p:spTree>
    <p:extLst>
      <p:ext uri="{BB962C8B-B14F-4D97-AF65-F5344CB8AC3E}">
        <p14:creationId val="2296402672"/>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nodeType="clickPar">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nextCondLst>
                <p:cond evt="onClick" delay="0">
                  <p:tgtEl>
                    <p:spTgt spid="4"/>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nodeType="clickPar">
                      <p:stCondLst>
                        <p:cond delay="0"/>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bldLst>
      <p:bldP spid="5" grpId="0"/>
      <p:bldP spid="7" grpId="0"/>
    </p:bldLst>
  </p:timing>
</p:sld>
</file>

<file path=ppt/slides/slide2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FE9F1DCF-CE4E-48C4-9561-0D15DEE2331E}"/>
              </a:ext>
            </a:extLst>
          </p:cNvPr>
          <p:cNvSpPr>
            <a:spLocks noGrp="1"/>
          </p:cNvSpPr>
          <p:nvPr>
            <p:ph type="title"/>
          </p:nvPr>
        </p:nvSpPr>
        <p:spPr>
          <a:xfrm>
            <a:off x="524164" y="18256"/>
            <a:ext cx="10515600" cy="960800"/>
          </a:xfrm>
        </p:spPr>
        <p:txBody>
          <a:bodyPr/>
          <a:lstStyle/>
          <a:p>
            <a:r>
              <a:rPr lang="en-US"/>
              <a:t>Question 8</a:t>
            </a:r>
          </a:p>
        </p:txBody>
      </p:sp>
      <p:sp>
        <p:nvSpPr>
          <p:cNvPr id="3" name="Content Placeholder 2">
            <a:extLst>
              <a:ext uri="{FF2B5EF4-FFF2-40B4-BE49-F238E27FC236}">
                <a16:creationId xmlns:a16="http://schemas.microsoft.com/office/drawing/2014/main" id="{1780A35B-0C01-4AD4-B6DE-6017CD082C1C}"/>
              </a:ext>
            </a:extLst>
          </p:cNvPr>
          <p:cNvSpPr>
            <a:spLocks noGrp="1"/>
          </p:cNvSpPr>
          <p:nvPr>
            <p:ph idx="1"/>
          </p:nvPr>
        </p:nvSpPr>
        <p:spPr>
          <a:xfrm>
            <a:off x="644237" y="772680"/>
            <a:ext cx="10515600" cy="4351338"/>
          </a:xfrm>
        </p:spPr>
        <p:txBody>
          <a:bodyPr>
            <a:normAutofit/>
          </a:bodyPr>
          <a:lstStyle/>
          <a:p>
            <a:pPr marL="0" indent="0">
              <a:buNone/>
            </a:pPr>
            <a:r>
              <a:rPr lang="en-US"/>
              <a:t>Which of these Bollywood movie was the first movie to cross 100crore earnings (In India)? </a:t>
            </a:r>
          </a:p>
          <a:p>
            <a:pPr marL="514350" indent="-514350">
              <a:buFont typeface="+mj-lt"/>
              <a:buAutoNum type="arabicPeriod"/>
            </a:pPr>
            <a:r>
              <a:rPr lang="en-US" b="1"/>
              <a:t>Hum Apke hai Kaun</a:t>
            </a:r>
          </a:p>
          <a:p>
            <a:pPr marL="514350" indent="-514350">
              <a:buFont typeface="+mj-lt"/>
              <a:buAutoNum type="arabicPeriod"/>
            </a:pPr>
            <a:r>
              <a:rPr lang="en-US" b="1"/>
              <a:t>Dilwale Dulhaniya Le Jayenge</a:t>
            </a:r>
            <a:endParaRPr lang="en-US" b="1"/>
          </a:p>
          <a:p>
            <a:pPr marL="514350" indent="-514350">
              <a:buFont typeface="+mj-lt"/>
              <a:buAutoNum type="arabicPeriod"/>
            </a:pPr>
            <a:r>
              <a:rPr lang="en-US" b="1"/>
              <a:t>Raja Hindustani</a:t>
            </a:r>
          </a:p>
          <a:p>
            <a:pPr marL="514350" indent="-514350">
              <a:buFont typeface="+mj-lt"/>
              <a:buAutoNum type="arabicPeriod"/>
            </a:pPr>
            <a:r>
              <a:rPr lang="en-US" b="1" err="1"/>
              <a:t>Kuch kuch hota hai</a:t>
            </a:r>
            <a:endParaRPr lang="en-US" b="1"/>
          </a:p>
        </p:txBody>
      </p:sp>
      <p:sp>
        <p:nvSpPr>
          <p:cNvPr id="4" name="Rectangle 3">
            <a:extLst>
              <a:ext uri="{FF2B5EF4-FFF2-40B4-BE49-F238E27FC236}">
                <a16:creationId xmlns:a16="http://schemas.microsoft.com/office/drawing/2014/main" id="{5EA9F3D6-2072-44E7-A506-93BAECB48760}"/>
              </a:ext>
            </a:extLst>
          </p:cNvPr>
          <p:cNvSpPr/>
          <p:nvPr/>
        </p:nvSpPr>
        <p:spPr>
          <a:xfrm>
            <a:off x="914401" y="3999559"/>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1</a:t>
            </a:r>
          </a:p>
        </p:txBody>
      </p:sp>
      <p:sp>
        <p:nvSpPr>
          <p:cNvPr id="5" name="TextBox 4">
            <a:extLst>
              <a:ext uri="{FF2B5EF4-FFF2-40B4-BE49-F238E27FC236}">
                <a16:creationId xmlns:a16="http://schemas.microsoft.com/office/drawing/2014/main" id="{1D6AEDC8-64FF-4946-8B63-B77A0457FC09}"/>
              </a:ext>
            </a:extLst>
          </p:cNvPr>
          <p:cNvSpPr txBox="1"/>
          <p:nvPr/>
        </p:nvSpPr>
        <p:spPr>
          <a:xfrm>
            <a:off x="2493819" y="3999559"/>
            <a:ext cx="6511636"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This movie is a remake of 1982 Bollywood movie “Nadiya ke Paar”</a:t>
            </a:r>
          </a:p>
        </p:txBody>
      </p:sp>
      <p:sp>
        <p:nvSpPr>
          <p:cNvPr id="6" name="Rectangle 5">
            <a:extLst>
              <a:ext uri="{FF2B5EF4-FFF2-40B4-BE49-F238E27FC236}">
                <a16:creationId xmlns:a16="http://schemas.microsoft.com/office/drawing/2014/main" id="{115BF978-BFB0-4E39-BB94-BD0C9CC18A19}"/>
              </a:ext>
            </a:extLst>
          </p:cNvPr>
          <p:cNvSpPr/>
          <p:nvPr/>
        </p:nvSpPr>
        <p:spPr>
          <a:xfrm>
            <a:off x="914401" y="5223376"/>
            <a:ext cx="775854" cy="729459"/>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t>Clue 2</a:t>
            </a:r>
          </a:p>
        </p:txBody>
      </p:sp>
      <p:sp>
        <p:nvSpPr>
          <p:cNvPr id="7" name="TextBox 6">
            <a:extLst>
              <a:ext uri="{FF2B5EF4-FFF2-40B4-BE49-F238E27FC236}">
                <a16:creationId xmlns:a16="http://schemas.microsoft.com/office/drawing/2014/main" id="{BAB5C45A-36EE-4C18-A06B-A4081D4B6405}"/>
              </a:ext>
            </a:extLst>
          </p:cNvPr>
          <p:cNvSpPr txBox="1"/>
          <p:nvPr/>
        </p:nvSpPr>
        <p:spPr>
          <a:xfrm>
            <a:off x="2493818" y="5218773"/>
            <a:ext cx="644698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The main leads plays his iconic character “Prem” in this movie </a:t>
            </a:r>
          </a:p>
        </p:txBody>
      </p:sp>
    </p:spTree>
    <p:extLst>
      <p:ext uri="{BB962C8B-B14F-4D97-AF65-F5344CB8AC3E}">
        <p14:creationId val="2057512458"/>
      </p:ext>
    </p:extLst>
  </p:cSld>
  <p:clrMapOvr>
    <a:masterClrMapping/>
  </p:clrMapOv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nodeType="clickPar">
                      <p:stCondLst>
                        <p:cond delay="0"/>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nextCondLst>
                <p:cond evt="onClick" delay="0">
                  <p:tgtEl>
                    <p:spTgt spid="4"/>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nodeType="clickPar">
                      <p:stCondLst>
                        <p:cond delay="0"/>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nextCondLst>
                <p:cond evt="onClick" delay="0">
                  <p:tgtEl>
                    <p:spTgt spid="6"/>
                  </p:tgtEl>
                </p:cond>
              </p:nextCondLst>
            </p:seq>
          </p:childTnLst>
        </p:cTn>
      </p:par>
    </p:tnLst>
    <p:bldLst>
      <p:bldP spid="5" grpId="0"/>
      <p:bldP spid="7" grpId="0"/>
    </p:bldLst>
  </p:timing>
</p:sld>
</file>

<file path=ppt/slides/slide2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FC7E7568-68E4-4877-A361-BE8AA7857D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1EF3DF-BC84-4BD9-8255-82E00845FC24}"/>
              </a:ext>
            </a:extLst>
          </p:cNvPr>
          <p:cNvSpPr>
            <a:spLocks noGrp="1"/>
          </p:cNvSpPr>
          <p:nvPr>
            <p:ph idx="1"/>
          </p:nvPr>
        </p:nvSpPr>
        <p:spPr/>
        <p:txBody>
          <a:bodyPr>
            <a:normAutofit/>
          </a:bodyPr>
          <a:lstStyle/>
          <a:p>
            <a:pPr marL="0" indent="0" algn="ctr">
              <a:buNone/>
            </a:pPr>
            <a:r>
              <a:rPr lang="en-US" sz="4800" b="1"/>
              <a:t>Round 3 – Guess the song by Emoji</a:t>
            </a:r>
          </a:p>
        </p:txBody>
      </p:sp>
    </p:spTree>
    <p:extLst>
      <p:ext uri="{BB962C8B-B14F-4D97-AF65-F5344CB8AC3E}">
        <p14:creationId val="3072420774"/>
      </p:ext>
    </p:extLst>
  </p:cSld>
  <p:clrMapOvr>
    <a:masterClrMapping/>
  </p:clrMapOvr>
  <p:transition/>
  <p:timing/>
</p:sld>
</file>

<file path=ppt/slides/slide2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7" name="Content Placeholder 6">
            <a:extLst>
              <a:ext uri="{FF2B5EF4-FFF2-40B4-BE49-F238E27FC236}">
                <a16:creationId xmlns:a16="http://schemas.microsoft.com/office/drawing/2014/main" id="{F51BCB13-F6AB-4F0F-85D3-C329FFE4EA68}"/>
              </a:ext>
            </a:extLst>
          </p:cNvPr>
          <p:cNvSpPr>
            <a:spLocks noGrp="1"/>
          </p:cNvSpPr>
          <p:nvPr>
            <p:ph idx="1"/>
          </p:nvPr>
        </p:nvSpPr>
        <p:spPr/>
        <p:txBody>
          <a:bodyPr/>
          <a:lstStyle/>
          <a:p>
            <a:endParaRPr lang="en-US"/>
          </a:p>
          <a:p>
            <a:endParaRPr lang="en-US"/>
          </a:p>
          <a:p>
            <a:endParaRPr lang="en-US"/>
          </a:p>
          <a:p>
            <a:endParaRPr lang="en-US"/>
          </a:p>
        </p:txBody>
      </p:sp>
      <p:pic>
        <p:nvPicPr>
          <p:cNvPr id="4" name="Picture 3">
            <a:extLst>
              <a:ext uri="{FF2B5EF4-FFF2-40B4-BE49-F238E27FC236}">
                <a16:creationId xmlns:a16="http://schemas.microsoft.com/office/drawing/2014/main" id="{DF9E0440-FDC5-46C0-9174-4A0CB59CEAC3}"/>
              </a:ext>
            </a:extLst>
          </p:cNvPr>
          <p:cNvPicPr>
            <a:picLocks noChangeAspect="1"/>
          </p:cNvPicPr>
          <p:nvPr/>
        </p:nvPicPr>
        <p:blipFill>
          <a:blip r:embed="rId2"/>
          <a:stretch>
            <a:fillRect/>
          </a:stretch>
        </p:blipFill>
        <p:spPr>
          <a:xfrm>
            <a:off x="1309688" y="1246909"/>
            <a:ext cx="9136640" cy="4982441"/>
          </a:xfrm>
          <a:prstGeom prst="rect">
            <a:avLst/>
          </a:prstGeom>
        </p:spPr>
      </p:pic>
      <p:sp>
        <p:nvSpPr>
          <p:cNvPr id="14" name="Title 1">
            <a:extLst>
              <a:ext uri="{FF2B5EF4-FFF2-40B4-BE49-F238E27FC236}">
                <a16:creationId xmlns:a16="http://schemas.microsoft.com/office/drawing/2014/main" id="{912FFA53-3C5F-489F-AC7A-EDA829902FAB}"/>
              </a:ext>
            </a:extLst>
          </p:cNvPr>
          <p:cNvSpPr>
            <a:spLocks noGrp="1"/>
          </p:cNvSpPr>
          <p:nvPr>
            <p:ph type="title"/>
          </p:nvPr>
        </p:nvSpPr>
        <p:spPr>
          <a:xfrm>
            <a:off x="620208" y="18255"/>
            <a:ext cx="10515600" cy="1325563"/>
          </a:xfrm>
        </p:spPr>
        <p:txBody>
          <a:bodyPr/>
          <a:lstStyle/>
          <a:p>
            <a:r>
              <a:rPr lang="en-US"/>
              <a:t>Emoji 1</a:t>
            </a:r>
          </a:p>
        </p:txBody>
      </p:sp>
    </p:spTree>
    <p:extLst>
      <p:ext uri="{BB962C8B-B14F-4D97-AF65-F5344CB8AC3E}">
        <p14:creationId val="233782236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7" name="Content Placeholder 6">
            <a:extLst>
              <a:ext uri="{FF2B5EF4-FFF2-40B4-BE49-F238E27FC236}">
                <a16:creationId xmlns:a16="http://schemas.microsoft.com/office/drawing/2014/main" id="{F51BCB13-F6AB-4F0F-85D3-C329FFE4EA68}"/>
              </a:ext>
            </a:extLst>
          </p:cNvPr>
          <p:cNvSpPr>
            <a:spLocks noGrp="1"/>
          </p:cNvSpPr>
          <p:nvPr>
            <p:ph idx="1"/>
          </p:nvPr>
        </p:nvSpPr>
        <p:spPr/>
        <p:txBody>
          <a:bodyPr/>
          <a:lstStyle/>
          <a:p>
            <a:endParaRPr lang="en-US"/>
          </a:p>
          <a:p>
            <a:endParaRPr lang="en-US"/>
          </a:p>
          <a:p>
            <a:endParaRPr lang="en-US"/>
          </a:p>
          <a:p>
            <a:endParaRPr lang="en-US"/>
          </a:p>
        </p:txBody>
      </p:sp>
      <p:pic>
        <p:nvPicPr>
          <p:cNvPr id="3" name="Picture 2">
            <a:extLst>
              <a:ext uri="{FF2B5EF4-FFF2-40B4-BE49-F238E27FC236}">
                <a16:creationId xmlns:a16="http://schemas.microsoft.com/office/drawing/2014/main" id="{1D7CDAD8-F5FE-4768-A6A3-7FBF6F5D1318}"/>
              </a:ext>
            </a:extLst>
          </p:cNvPr>
          <p:cNvPicPr>
            <a:picLocks noChangeAspect="1"/>
          </p:cNvPicPr>
          <p:nvPr/>
        </p:nvPicPr>
        <p:blipFill>
          <a:blip r:embed="rId2"/>
          <a:stretch>
            <a:fillRect/>
          </a:stretch>
        </p:blipFill>
        <p:spPr>
          <a:xfrm>
            <a:off x="1276350" y="1343819"/>
            <a:ext cx="9639300" cy="4928394"/>
          </a:xfrm>
          <a:prstGeom prst="rect">
            <a:avLst/>
          </a:prstGeom>
        </p:spPr>
      </p:pic>
      <p:sp>
        <p:nvSpPr>
          <p:cNvPr id="6" name="Title 1">
            <a:extLst>
              <a:ext uri="{FF2B5EF4-FFF2-40B4-BE49-F238E27FC236}">
                <a16:creationId xmlns:a16="http://schemas.microsoft.com/office/drawing/2014/main" id="{A88E463E-65B2-43A6-8FD3-740FD2194AB7}"/>
              </a:ext>
            </a:extLst>
          </p:cNvPr>
          <p:cNvSpPr>
            <a:spLocks noGrp="1"/>
          </p:cNvSpPr>
          <p:nvPr>
            <p:ph type="title"/>
          </p:nvPr>
        </p:nvSpPr>
        <p:spPr>
          <a:xfrm>
            <a:off x="620208" y="18255"/>
            <a:ext cx="10515600" cy="1325563"/>
          </a:xfrm>
        </p:spPr>
        <p:txBody>
          <a:bodyPr/>
          <a:lstStyle/>
          <a:p>
            <a:r>
              <a:rPr lang="en-US"/>
              <a:t>Emoji 2</a:t>
            </a:r>
          </a:p>
        </p:txBody>
      </p:sp>
    </p:spTree>
    <p:extLst>
      <p:ext uri="{BB962C8B-B14F-4D97-AF65-F5344CB8AC3E}">
        <p14:creationId val="183038150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7" name="Content Placeholder 6">
            <a:extLst>
              <a:ext uri="{FF2B5EF4-FFF2-40B4-BE49-F238E27FC236}">
                <a16:creationId xmlns:a16="http://schemas.microsoft.com/office/drawing/2014/main" id="{F51BCB13-F6AB-4F0F-85D3-C329FFE4EA68}"/>
              </a:ext>
            </a:extLst>
          </p:cNvPr>
          <p:cNvSpPr>
            <a:spLocks noGrp="1"/>
          </p:cNvSpPr>
          <p:nvPr>
            <p:ph idx="1"/>
          </p:nvPr>
        </p:nvSpPr>
        <p:spPr/>
        <p:txBody>
          <a:bodyPr/>
          <a:lstStyle/>
          <a:p>
            <a:endParaRPr lang="en-US"/>
          </a:p>
          <a:p>
            <a:endParaRPr lang="en-US"/>
          </a:p>
          <a:p>
            <a:endParaRPr lang="en-US"/>
          </a:p>
          <a:p>
            <a:endParaRPr lang="en-US"/>
          </a:p>
        </p:txBody>
      </p:sp>
      <p:sp>
        <p:nvSpPr>
          <p:cNvPr id="6" name="Title 1">
            <a:extLst>
              <a:ext uri="{FF2B5EF4-FFF2-40B4-BE49-F238E27FC236}">
                <a16:creationId xmlns:a16="http://schemas.microsoft.com/office/drawing/2014/main" id="{08A29826-F4DA-4BB9-9FE5-DF5E1C64DD7F}"/>
              </a:ext>
            </a:extLst>
          </p:cNvPr>
          <p:cNvSpPr>
            <a:spLocks noGrp="1"/>
          </p:cNvSpPr>
          <p:nvPr>
            <p:ph type="title"/>
          </p:nvPr>
        </p:nvSpPr>
        <p:spPr>
          <a:xfrm>
            <a:off x="620208" y="18255"/>
            <a:ext cx="10515600" cy="1325563"/>
          </a:xfrm>
        </p:spPr>
        <p:txBody>
          <a:bodyPr/>
          <a:lstStyle/>
          <a:p>
            <a:r>
              <a:rPr lang="en-US"/>
              <a:t>Emoji 3</a:t>
            </a:r>
          </a:p>
        </p:txBody>
      </p:sp>
      <p:pic>
        <p:nvPicPr>
          <p:cNvPr id="8" name="Picture 7">
            <a:extLst>
              <a:ext uri="{FF2B5EF4-FFF2-40B4-BE49-F238E27FC236}">
                <a16:creationId xmlns:a16="http://schemas.microsoft.com/office/drawing/2014/main" id="{4167D705-14DE-490E-84E6-CCAA4E1701EC}"/>
              </a:ext>
            </a:extLst>
          </p:cNvPr>
          <p:cNvPicPr>
            <a:picLocks noChangeAspect="1"/>
          </p:cNvPicPr>
          <p:nvPr/>
        </p:nvPicPr>
        <p:blipFill>
          <a:blip r:embed="rId2"/>
          <a:stretch>
            <a:fillRect/>
          </a:stretch>
        </p:blipFill>
        <p:spPr>
          <a:xfrm>
            <a:off x="1382713" y="1227787"/>
            <a:ext cx="8611033" cy="5059301"/>
          </a:xfrm>
          <a:prstGeom prst="rect">
            <a:avLst/>
          </a:prstGeom>
        </p:spPr>
      </p:pic>
    </p:spTree>
    <p:extLst>
      <p:ext uri="{BB962C8B-B14F-4D97-AF65-F5344CB8AC3E}">
        <p14:creationId val="295225328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7" name="Content Placeholder 6">
            <a:extLst>
              <a:ext uri="{FF2B5EF4-FFF2-40B4-BE49-F238E27FC236}">
                <a16:creationId xmlns:a16="http://schemas.microsoft.com/office/drawing/2014/main" id="{F51BCB13-F6AB-4F0F-85D3-C329FFE4EA68}"/>
              </a:ext>
            </a:extLst>
          </p:cNvPr>
          <p:cNvSpPr>
            <a:spLocks noGrp="1"/>
          </p:cNvSpPr>
          <p:nvPr>
            <p:ph idx="1"/>
          </p:nvPr>
        </p:nvSpPr>
        <p:spPr/>
        <p:txBody>
          <a:bodyPr/>
          <a:lstStyle/>
          <a:p>
            <a:endParaRPr lang="en-US"/>
          </a:p>
          <a:p>
            <a:endParaRPr lang="en-US"/>
          </a:p>
          <a:p>
            <a:endParaRPr lang="en-US"/>
          </a:p>
          <a:p>
            <a:endParaRPr lang="en-US"/>
          </a:p>
        </p:txBody>
      </p:sp>
      <p:pic>
        <p:nvPicPr>
          <p:cNvPr id="3" name="Picture 2">
            <a:extLst>
              <a:ext uri="{FF2B5EF4-FFF2-40B4-BE49-F238E27FC236}">
                <a16:creationId xmlns:a16="http://schemas.microsoft.com/office/drawing/2014/main" id="{BAB84F46-9350-4C53-8E3A-2F2D3B781994}"/>
              </a:ext>
            </a:extLst>
          </p:cNvPr>
          <p:cNvPicPr>
            <a:picLocks noChangeAspect="1"/>
          </p:cNvPicPr>
          <p:nvPr/>
        </p:nvPicPr>
        <p:blipFill>
          <a:blip r:embed="rId2"/>
          <a:stretch>
            <a:fillRect/>
          </a:stretch>
        </p:blipFill>
        <p:spPr>
          <a:xfrm>
            <a:off x="1290637" y="1514764"/>
            <a:ext cx="9610725" cy="4719348"/>
          </a:xfrm>
          <a:prstGeom prst="rect">
            <a:avLst/>
          </a:prstGeom>
        </p:spPr>
      </p:pic>
      <p:sp>
        <p:nvSpPr>
          <p:cNvPr id="6" name="Title 1">
            <a:extLst>
              <a:ext uri="{FF2B5EF4-FFF2-40B4-BE49-F238E27FC236}">
                <a16:creationId xmlns:a16="http://schemas.microsoft.com/office/drawing/2014/main" id="{BBDD7D1A-D9F9-48E2-BFFE-C7E6DA3DB634}"/>
              </a:ext>
            </a:extLst>
          </p:cNvPr>
          <p:cNvSpPr>
            <a:spLocks noGrp="1"/>
          </p:cNvSpPr>
          <p:nvPr>
            <p:ph type="title"/>
          </p:nvPr>
        </p:nvSpPr>
        <p:spPr>
          <a:xfrm>
            <a:off x="620208" y="18255"/>
            <a:ext cx="10515600" cy="1325563"/>
          </a:xfrm>
        </p:spPr>
        <p:txBody>
          <a:bodyPr/>
          <a:lstStyle/>
          <a:p>
            <a:r>
              <a:rPr lang="en-US"/>
              <a:t>Emoji 4</a:t>
            </a:r>
          </a:p>
        </p:txBody>
      </p:sp>
    </p:spTree>
    <p:extLst>
      <p:ext uri="{BB962C8B-B14F-4D97-AF65-F5344CB8AC3E}">
        <p14:creationId val="48264897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FC7E7568-68E4-4877-A361-BE8AA7857D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1EF3DF-BC84-4BD9-8255-82E00845FC24}"/>
              </a:ext>
            </a:extLst>
          </p:cNvPr>
          <p:cNvSpPr>
            <a:spLocks noGrp="1"/>
          </p:cNvSpPr>
          <p:nvPr>
            <p:ph idx="1"/>
          </p:nvPr>
        </p:nvSpPr>
        <p:spPr/>
        <p:txBody>
          <a:bodyPr>
            <a:normAutofit/>
          </a:bodyPr>
          <a:lstStyle/>
          <a:p>
            <a:pPr marL="0" indent="0" algn="ctr">
              <a:buNone/>
            </a:pPr>
            <a:r>
              <a:rPr lang="en-US" sz="4800" b="1"/>
              <a:t>Round 4 – Guess the movie by Images</a:t>
            </a:r>
          </a:p>
        </p:txBody>
      </p:sp>
    </p:spTree>
    <p:extLst>
      <p:ext uri="{BB962C8B-B14F-4D97-AF65-F5344CB8AC3E}">
        <p14:creationId val="531691821"/>
      </p:ext>
    </p:extLst>
  </p:cSld>
  <p:clrMapOvr>
    <a:masterClrMapping/>
  </p:clrMapOvr>
  <p:transition/>
  <p:timing/>
</p:sld>
</file>

<file path=ppt/slides/slide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56C06251-553F-4ECE-890A-24B6097C229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DBEB2FC-57BB-4C5C-A2A9-8661202E0B90}"/>
              </a:ext>
            </a:extLst>
          </p:cNvPr>
          <p:cNvSpPr>
            <a:spLocks noGrp="1"/>
          </p:cNvSpPr>
          <p:nvPr>
            <p:ph idx="1"/>
          </p:nvPr>
        </p:nvSpPr>
        <p:spPr/>
        <p:txBody>
          <a:bodyPr>
            <a:normAutofit/>
          </a:bodyPr>
          <a:lstStyle/>
          <a:p>
            <a:pPr marL="0" indent="0" algn="ctr">
              <a:buNone/>
            </a:pPr>
            <a:r>
              <a:rPr lang="en-US" sz="4800"/>
              <a:t>Round 1</a:t>
            </a:r>
          </a:p>
        </p:txBody>
      </p:sp>
    </p:spTree>
    <p:extLst>
      <p:ext uri="{BB962C8B-B14F-4D97-AF65-F5344CB8AC3E}">
        <p14:creationId val="18686450"/>
      </p:ext>
    </p:extLst>
  </p:cSld>
  <p:clrMapOvr>
    <a:masterClrMapping/>
  </p:clrMapOvr>
  <p:transition/>
  <p:timing/>
</p:sld>
</file>

<file path=ppt/slides/slide30.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7" name="Content Placeholder 6">
            <a:extLst>
              <a:ext uri="{FF2B5EF4-FFF2-40B4-BE49-F238E27FC236}">
                <a16:creationId xmlns:a16="http://schemas.microsoft.com/office/drawing/2014/main" id="{F51BCB13-F6AB-4F0F-85D3-C329FFE4EA68}"/>
              </a:ext>
            </a:extLst>
          </p:cNvPr>
          <p:cNvSpPr>
            <a:spLocks noGrp="1"/>
          </p:cNvSpPr>
          <p:nvPr>
            <p:ph idx="1"/>
          </p:nvPr>
        </p:nvSpPr>
        <p:spPr/>
        <p:txBody>
          <a:bodyPr/>
          <a:lstStyle/>
          <a:p>
            <a:endParaRPr lang="en-US"/>
          </a:p>
          <a:p>
            <a:endParaRPr lang="en-US"/>
          </a:p>
          <a:p>
            <a:endParaRPr lang="en-US"/>
          </a:p>
          <a:p>
            <a:endParaRPr lang="en-US"/>
          </a:p>
        </p:txBody>
      </p:sp>
      <p:pic>
        <p:nvPicPr>
          <p:cNvPr id="3" name="Picture 2">
            <a:extLst>
              <a:ext uri="{FF2B5EF4-FFF2-40B4-BE49-F238E27FC236}">
                <a16:creationId xmlns:a16="http://schemas.microsoft.com/office/drawing/2014/main" id="{C71FA746-1EA8-4FEE-B49B-6FF7FE83FDE2}"/>
              </a:ext>
            </a:extLst>
          </p:cNvPr>
          <p:cNvPicPr>
            <a:picLocks noChangeAspect="1"/>
          </p:cNvPicPr>
          <p:nvPr/>
        </p:nvPicPr>
        <p:blipFill>
          <a:blip r:embed="rId2"/>
          <a:stretch>
            <a:fillRect/>
          </a:stretch>
        </p:blipFill>
        <p:spPr>
          <a:xfrm>
            <a:off x="1383469" y="1825625"/>
            <a:ext cx="9607620" cy="4192155"/>
          </a:xfrm>
          <a:prstGeom prst="rect">
            <a:avLst/>
          </a:prstGeom>
        </p:spPr>
      </p:pic>
      <p:sp>
        <p:nvSpPr>
          <p:cNvPr id="6" name="Title 1">
            <a:extLst>
              <a:ext uri="{FF2B5EF4-FFF2-40B4-BE49-F238E27FC236}">
                <a16:creationId xmlns:a16="http://schemas.microsoft.com/office/drawing/2014/main" id="{F26C48A8-F555-4C1E-A426-4AA8F0E0C2BC}"/>
              </a:ext>
            </a:extLst>
          </p:cNvPr>
          <p:cNvSpPr>
            <a:spLocks noGrp="1"/>
          </p:cNvSpPr>
          <p:nvPr>
            <p:ph type="title"/>
          </p:nvPr>
        </p:nvSpPr>
        <p:spPr>
          <a:xfrm>
            <a:off x="620208" y="18255"/>
            <a:ext cx="10515600" cy="1325563"/>
          </a:xfrm>
        </p:spPr>
        <p:txBody>
          <a:bodyPr/>
          <a:lstStyle/>
          <a:p>
            <a:r>
              <a:rPr lang="en-US"/>
              <a:t>Image 1</a:t>
            </a:r>
          </a:p>
        </p:txBody>
      </p:sp>
    </p:spTree>
    <p:extLst>
      <p:ext uri="{BB962C8B-B14F-4D97-AF65-F5344CB8AC3E}">
        <p14:creationId val="135006850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7" name="Content Placeholder 6">
            <a:extLst>
              <a:ext uri="{FF2B5EF4-FFF2-40B4-BE49-F238E27FC236}">
                <a16:creationId xmlns:a16="http://schemas.microsoft.com/office/drawing/2014/main" id="{F51BCB13-F6AB-4F0F-85D3-C329FFE4EA68}"/>
              </a:ext>
            </a:extLst>
          </p:cNvPr>
          <p:cNvSpPr>
            <a:spLocks noGrp="1"/>
          </p:cNvSpPr>
          <p:nvPr>
            <p:ph idx="1"/>
          </p:nvPr>
        </p:nvSpPr>
        <p:spPr/>
        <p:txBody>
          <a:bodyPr/>
          <a:lstStyle/>
          <a:p>
            <a:endParaRPr lang="en-US"/>
          </a:p>
          <a:p>
            <a:endParaRPr lang="en-US"/>
          </a:p>
          <a:p>
            <a:endParaRPr lang="en-US"/>
          </a:p>
          <a:p>
            <a:endParaRPr lang="en-US"/>
          </a:p>
        </p:txBody>
      </p:sp>
      <p:pic>
        <p:nvPicPr>
          <p:cNvPr id="3" name="Picture 2">
            <a:extLst>
              <a:ext uri="{FF2B5EF4-FFF2-40B4-BE49-F238E27FC236}">
                <a16:creationId xmlns:a16="http://schemas.microsoft.com/office/drawing/2014/main" id="{F630318B-0926-44C8-A233-80B944CB73F7}"/>
              </a:ext>
            </a:extLst>
          </p:cNvPr>
          <p:cNvPicPr>
            <a:picLocks noChangeAspect="1"/>
          </p:cNvPicPr>
          <p:nvPr/>
        </p:nvPicPr>
        <p:blipFill>
          <a:blip r:embed="rId2"/>
          <a:stretch>
            <a:fillRect/>
          </a:stretch>
        </p:blipFill>
        <p:spPr>
          <a:xfrm>
            <a:off x="2084832" y="1493156"/>
            <a:ext cx="7863840" cy="4231215"/>
          </a:xfrm>
          <a:prstGeom prst="rect">
            <a:avLst/>
          </a:prstGeom>
        </p:spPr>
      </p:pic>
      <p:sp>
        <p:nvSpPr>
          <p:cNvPr id="6" name="Title 1">
            <a:extLst>
              <a:ext uri="{FF2B5EF4-FFF2-40B4-BE49-F238E27FC236}">
                <a16:creationId xmlns:a16="http://schemas.microsoft.com/office/drawing/2014/main" id="{44EF3E07-87F9-4036-A30E-0642A659424E}"/>
              </a:ext>
            </a:extLst>
          </p:cNvPr>
          <p:cNvSpPr>
            <a:spLocks noGrp="1"/>
          </p:cNvSpPr>
          <p:nvPr>
            <p:ph type="title"/>
          </p:nvPr>
        </p:nvSpPr>
        <p:spPr>
          <a:xfrm>
            <a:off x="620208" y="18255"/>
            <a:ext cx="10515600" cy="1325563"/>
          </a:xfrm>
        </p:spPr>
        <p:txBody>
          <a:bodyPr/>
          <a:lstStyle/>
          <a:p>
            <a:r>
              <a:rPr lang="en-US"/>
              <a:t>Image 2</a:t>
            </a:r>
          </a:p>
        </p:txBody>
      </p:sp>
    </p:spTree>
    <p:extLst>
      <p:ext uri="{BB962C8B-B14F-4D97-AF65-F5344CB8AC3E}">
        <p14:creationId val="250835617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7" name="Content Placeholder 6">
            <a:extLst>
              <a:ext uri="{FF2B5EF4-FFF2-40B4-BE49-F238E27FC236}">
                <a16:creationId xmlns:a16="http://schemas.microsoft.com/office/drawing/2014/main" id="{F51BCB13-F6AB-4F0F-85D3-C329FFE4EA68}"/>
              </a:ext>
            </a:extLst>
          </p:cNvPr>
          <p:cNvSpPr>
            <a:spLocks noGrp="1"/>
          </p:cNvSpPr>
          <p:nvPr>
            <p:ph idx="1"/>
          </p:nvPr>
        </p:nvSpPr>
        <p:spPr/>
        <p:txBody>
          <a:bodyPr/>
          <a:lstStyle/>
          <a:p>
            <a:endParaRPr lang="en-US"/>
          </a:p>
          <a:p>
            <a:endParaRPr lang="en-US"/>
          </a:p>
          <a:p>
            <a:endParaRPr lang="en-US"/>
          </a:p>
          <a:p>
            <a:endParaRPr lang="en-US"/>
          </a:p>
        </p:txBody>
      </p:sp>
      <p:pic>
        <p:nvPicPr>
          <p:cNvPr id="3" name="Picture 2">
            <a:extLst>
              <a:ext uri="{FF2B5EF4-FFF2-40B4-BE49-F238E27FC236}">
                <a16:creationId xmlns:a16="http://schemas.microsoft.com/office/drawing/2014/main" id="{1083CF90-B454-4ADB-A559-051DE8CB692A}"/>
              </a:ext>
            </a:extLst>
          </p:cNvPr>
          <p:cNvPicPr>
            <a:picLocks noChangeAspect="1"/>
          </p:cNvPicPr>
          <p:nvPr/>
        </p:nvPicPr>
        <p:blipFill>
          <a:blip r:embed="rId2"/>
          <a:stretch>
            <a:fillRect/>
          </a:stretch>
        </p:blipFill>
        <p:spPr>
          <a:xfrm>
            <a:off x="1674876" y="1450109"/>
            <a:ext cx="8842248" cy="4726854"/>
          </a:xfrm>
          <a:prstGeom prst="rect">
            <a:avLst/>
          </a:prstGeom>
        </p:spPr>
      </p:pic>
      <p:sp>
        <p:nvSpPr>
          <p:cNvPr id="6" name="Title 1">
            <a:extLst>
              <a:ext uri="{FF2B5EF4-FFF2-40B4-BE49-F238E27FC236}">
                <a16:creationId xmlns:a16="http://schemas.microsoft.com/office/drawing/2014/main" id="{EAF4D59B-3EDD-4858-9A36-9F8B30878FA9}"/>
              </a:ext>
            </a:extLst>
          </p:cNvPr>
          <p:cNvSpPr>
            <a:spLocks noGrp="1"/>
          </p:cNvSpPr>
          <p:nvPr>
            <p:ph type="title"/>
          </p:nvPr>
        </p:nvSpPr>
        <p:spPr>
          <a:xfrm>
            <a:off x="620208" y="18255"/>
            <a:ext cx="10515600" cy="1325563"/>
          </a:xfrm>
        </p:spPr>
        <p:txBody>
          <a:bodyPr/>
          <a:lstStyle/>
          <a:p>
            <a:r>
              <a:rPr lang="en-US"/>
              <a:t>Image 3</a:t>
            </a:r>
          </a:p>
        </p:txBody>
      </p:sp>
    </p:spTree>
    <p:extLst>
      <p:ext uri="{BB962C8B-B14F-4D97-AF65-F5344CB8AC3E}">
        <p14:creationId val="1396720969"/>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7" name="Content Placeholder 6">
            <a:extLst>
              <a:ext uri="{FF2B5EF4-FFF2-40B4-BE49-F238E27FC236}">
                <a16:creationId xmlns:a16="http://schemas.microsoft.com/office/drawing/2014/main" id="{F51BCB13-F6AB-4F0F-85D3-C329FFE4EA68}"/>
              </a:ext>
            </a:extLst>
          </p:cNvPr>
          <p:cNvSpPr>
            <a:spLocks noGrp="1"/>
          </p:cNvSpPr>
          <p:nvPr>
            <p:ph idx="1"/>
          </p:nvPr>
        </p:nvSpPr>
        <p:spPr/>
        <p:txBody>
          <a:bodyPr/>
          <a:lstStyle/>
          <a:p>
            <a:endParaRPr lang="en-US"/>
          </a:p>
          <a:p>
            <a:endParaRPr lang="en-US"/>
          </a:p>
          <a:p>
            <a:endParaRPr lang="en-US"/>
          </a:p>
          <a:p>
            <a:endParaRPr lang="en-US"/>
          </a:p>
        </p:txBody>
      </p:sp>
      <p:pic>
        <p:nvPicPr>
          <p:cNvPr id="3" name="Picture 2">
            <a:extLst>
              <a:ext uri="{FF2B5EF4-FFF2-40B4-BE49-F238E27FC236}">
                <a16:creationId xmlns:a16="http://schemas.microsoft.com/office/drawing/2014/main" id="{0F9B1DA2-E40C-4290-BD17-C4B7CBB41BA4}"/>
              </a:ext>
            </a:extLst>
          </p:cNvPr>
          <p:cNvPicPr>
            <a:picLocks noChangeAspect="1"/>
          </p:cNvPicPr>
          <p:nvPr/>
        </p:nvPicPr>
        <p:blipFill>
          <a:blip r:embed="rId2"/>
          <a:stretch>
            <a:fillRect/>
          </a:stretch>
        </p:blipFill>
        <p:spPr>
          <a:xfrm>
            <a:off x="2148966" y="1330916"/>
            <a:ext cx="7406514" cy="5079028"/>
          </a:xfrm>
          <a:prstGeom prst="rect">
            <a:avLst/>
          </a:prstGeom>
        </p:spPr>
      </p:pic>
      <p:sp>
        <p:nvSpPr>
          <p:cNvPr id="6" name="Title 1">
            <a:extLst>
              <a:ext uri="{FF2B5EF4-FFF2-40B4-BE49-F238E27FC236}">
                <a16:creationId xmlns:a16="http://schemas.microsoft.com/office/drawing/2014/main" id="{FFA08853-5230-474E-A845-52587D3D7C3D}"/>
              </a:ext>
            </a:extLst>
          </p:cNvPr>
          <p:cNvSpPr>
            <a:spLocks noGrp="1"/>
          </p:cNvSpPr>
          <p:nvPr>
            <p:ph type="title"/>
          </p:nvPr>
        </p:nvSpPr>
        <p:spPr>
          <a:xfrm>
            <a:off x="620208" y="18255"/>
            <a:ext cx="10515600" cy="1325563"/>
          </a:xfrm>
        </p:spPr>
        <p:txBody>
          <a:bodyPr/>
          <a:lstStyle/>
          <a:p>
            <a:r>
              <a:rPr lang="en-US"/>
              <a:t>Image 4</a:t>
            </a:r>
          </a:p>
        </p:txBody>
      </p:sp>
    </p:spTree>
    <p:extLst>
      <p:ext uri="{BB962C8B-B14F-4D97-AF65-F5344CB8AC3E}">
        <p14:creationId val="148939922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0">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9DB178DB-A54A-422D-9EA9-0BF1D6F88644}"/>
              </a:ext>
            </a:extLst>
          </p:cNvPr>
          <p:cNvSpPr>
            <a:spLocks noGrp="1"/>
          </p:cNvSpPr>
          <p:nvPr>
            <p:ph idx="1"/>
          </p:nvPr>
        </p:nvSpPr>
        <p:spPr>
          <a:xfrm>
            <a:off x="838200" y="183250"/>
            <a:ext cx="10515600" cy="4201859"/>
          </a:xfrm>
        </p:spPr>
        <p:txBody>
          <a:bodyPr>
            <a:normAutofit/>
          </a:bodyPr>
          <a:lstStyle/>
          <a:p>
            <a:pPr marL="0" indent="0" algn="ctr">
              <a:buNone/>
            </a:pPr>
            <a:r>
              <a:rPr lang="en-US" b="1"/>
              <a:t>Tie Breakers</a:t>
            </a:r>
            <a:endParaRPr lang="en-US" i="1"/>
          </a:p>
          <a:p>
            <a:pPr marL="0" indent="0" algn="ctr">
              <a:buNone/>
            </a:pPr>
            <a:endParaRPr lang="en-US" i="1"/>
          </a:p>
        </p:txBody>
      </p:sp>
    </p:spTree>
    <p:extLst>
      <p:ext uri="{BB962C8B-B14F-4D97-AF65-F5344CB8AC3E}">
        <p14:creationId val="682996708"/>
      </p:ext>
    </p:extLst>
  </p:cSld>
  <p:clrMapOvr>
    <a:masterClrMapping/>
  </p:clrMapOvr>
  <p:transition/>
  <p:timing/>
</p:sld>
</file>

<file path=ppt/slides/slide3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0">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3C9033A7-FF46-4ADB-B347-58661DB68B65}"/>
              </a:ext>
            </a:extLst>
          </p:cNvPr>
          <p:cNvSpPr>
            <a:spLocks noGrp="1"/>
          </p:cNvSpPr>
          <p:nvPr>
            <p:ph idx="1"/>
          </p:nvPr>
        </p:nvSpPr>
        <p:spPr>
          <a:xfrm>
            <a:off x="524164" y="412462"/>
            <a:ext cx="10515600" cy="4351338"/>
          </a:xfrm>
        </p:spPr>
        <p:txBody>
          <a:bodyPr/>
          <a:lstStyle/>
          <a:p>
            <a:pPr marL="0" indent="0">
              <a:buNone/>
            </a:pPr>
            <a:r>
              <a:rPr lang="en-US" b="1" i="0">
                <a:solidFill>
                  <a:srgbClr val="000000"/>
                </a:solidFill>
                <a:effectLst/>
                <a:latin typeface="-apple-system"/>
              </a:rPr>
              <a:t>"Maine Pyaar Kiya", "Hum Aapke Hain Koun", "Hum Saath Saath Hain" and "Vivaah" were family dramas directed by Sooraj Barjatya. Which of the following actors or actresses appeared in all four films?</a:t>
            </a:r>
          </a:p>
          <a:p>
            <a:pPr marL="514350" indent="-514350">
              <a:buAutoNum type="arabicPeriod"/>
            </a:pPr>
            <a:r>
              <a:rPr lang="en-US" b="0" i="0">
                <a:solidFill>
                  <a:srgbClr val="000000"/>
                </a:solidFill>
                <a:effectLst/>
                <a:latin typeface="-apple-system"/>
              </a:rPr>
              <a:t> Anupam Kher</a:t>
            </a:r>
            <a:endParaRPr lang="en-US" b="0" i="0">
              <a:solidFill>
                <a:srgbClr val="000000"/>
              </a:solidFill>
              <a:effectLst/>
              <a:latin typeface="-apple-system"/>
            </a:endParaRPr>
          </a:p>
          <a:p>
            <a:pPr marL="514350" indent="-514350">
              <a:buAutoNum type="arabicPeriod"/>
            </a:pPr>
            <a:r>
              <a:rPr lang="en-US">
                <a:solidFill>
                  <a:srgbClr val="000000"/>
                </a:solidFill>
                <a:latin typeface="-apple-system"/>
              </a:rPr>
              <a:t> </a:t>
            </a:r>
            <a:r>
              <a:rPr lang="en-US" b="0" i="0" err="1">
                <a:solidFill>
                  <a:srgbClr val="000000"/>
                </a:solidFill>
                <a:effectLst/>
                <a:latin typeface="-apple-system"/>
              </a:rPr>
              <a:t>Mohnish Behl </a:t>
            </a:r>
          </a:p>
          <a:p>
            <a:pPr marL="514350" indent="-514350">
              <a:buAutoNum type="arabicPeriod"/>
            </a:pPr>
            <a:r>
              <a:rPr lang="en-US" b="0" i="0">
                <a:solidFill>
                  <a:srgbClr val="000000"/>
                </a:solidFill>
                <a:effectLst/>
                <a:latin typeface="-apple-system"/>
              </a:rPr>
              <a:t> Reema Lagoo </a:t>
            </a:r>
          </a:p>
          <a:p>
            <a:pPr marL="514350" indent="-514350">
              <a:buAutoNum type="arabicPeriod"/>
            </a:pPr>
            <a:r>
              <a:rPr lang="en-US" b="0" i="0">
                <a:solidFill>
                  <a:srgbClr val="000000"/>
                </a:solidFill>
                <a:effectLst/>
                <a:latin typeface="-apple-system"/>
              </a:rPr>
              <a:t> Dilip Joshi (Jetha</a:t>
            </a:r>
            <a:r>
              <a:rPr lang="en-US" err="1">
                <a:solidFill>
                  <a:srgbClr val="000000"/>
                </a:solidFill>
                <a:latin typeface="-apple-system"/>
              </a:rPr>
              <a:t>lal)</a:t>
            </a:r>
            <a:endParaRPr lang="en-US" b="0" i="0">
              <a:solidFill>
                <a:srgbClr val="000000"/>
              </a:solidFill>
              <a:effectLst/>
              <a:latin typeface="-apple-system"/>
            </a:endParaRPr>
          </a:p>
          <a:p>
            <a:endParaRPr lang="en-US" b="1" i="0">
              <a:solidFill>
                <a:srgbClr val="000000"/>
              </a:solidFill>
              <a:effectLst/>
              <a:latin typeface="-apple-system"/>
            </a:endParaRPr>
          </a:p>
        </p:txBody>
      </p:sp>
    </p:spTree>
    <p:extLst>
      <p:ext uri="{BB962C8B-B14F-4D97-AF65-F5344CB8AC3E}">
        <p14:creationId val="1263456257"/>
      </p:ext>
    </p:extLst>
  </p:cSld>
  <p:clrMapOvr>
    <a:masterClrMapping/>
  </p:clrMapOvr>
  <p:transition/>
  <p:timing/>
</p:sld>
</file>

<file path=ppt/slides/slide3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0">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3C9033A7-FF46-4ADB-B347-58661DB68B65}"/>
              </a:ext>
            </a:extLst>
          </p:cNvPr>
          <p:cNvSpPr>
            <a:spLocks noGrp="1"/>
          </p:cNvSpPr>
          <p:nvPr>
            <p:ph idx="1"/>
          </p:nvPr>
        </p:nvSpPr>
        <p:spPr>
          <a:xfrm>
            <a:off x="524163" y="347807"/>
            <a:ext cx="10515600" cy="4351338"/>
          </a:xfrm>
        </p:spPr>
        <p:txBody>
          <a:bodyPr/>
          <a:lstStyle/>
          <a:p>
            <a:pPr marL="0" indent="0">
              <a:buNone/>
            </a:pPr>
            <a:r>
              <a:rPr lang="en-US" b="1" i="0">
                <a:solidFill>
                  <a:srgbClr val="000000"/>
                </a:solidFill>
                <a:effectLst/>
                <a:latin typeface="-apple-system"/>
              </a:rPr>
              <a:t>Which movie is </a:t>
            </a:r>
            <a:r>
              <a:rPr lang="en-US" b="1">
                <a:solidFill>
                  <a:srgbClr val="000000"/>
                </a:solidFill>
                <a:latin typeface="-apple-system"/>
              </a:rPr>
              <a:t>Amitabh Bachchan's Bollywood debut ? </a:t>
            </a:r>
            <a:endParaRPr lang="en-US" b="1" i="0">
              <a:solidFill>
                <a:srgbClr val="000000"/>
              </a:solidFill>
              <a:effectLst/>
              <a:latin typeface="-apple-system"/>
            </a:endParaRPr>
          </a:p>
          <a:p>
            <a:pPr marL="514350" indent="-514350">
              <a:buAutoNum type="arabicPeriod"/>
            </a:pPr>
            <a:r>
              <a:rPr lang="en-US" b="0" i="0">
                <a:solidFill>
                  <a:srgbClr val="000000"/>
                </a:solidFill>
                <a:effectLst/>
                <a:latin typeface="-apple-system"/>
              </a:rPr>
              <a:t> Saath Hindustani</a:t>
            </a:r>
          </a:p>
          <a:p>
            <a:pPr marL="514350" indent="-514350">
              <a:buAutoNum type="arabicPeriod"/>
            </a:pPr>
            <a:r>
              <a:rPr lang="en-US">
                <a:solidFill>
                  <a:srgbClr val="000000"/>
                </a:solidFill>
                <a:latin typeface="-apple-system"/>
              </a:rPr>
              <a:t> Anand</a:t>
            </a:r>
            <a:endParaRPr lang="en-US" b="0" i="0">
              <a:solidFill>
                <a:srgbClr val="000000"/>
              </a:solidFill>
              <a:effectLst/>
              <a:latin typeface="-apple-system"/>
            </a:endParaRPr>
          </a:p>
          <a:p>
            <a:pPr marL="514350" indent="-514350">
              <a:buAutoNum type="arabicPeriod"/>
            </a:pPr>
            <a:r>
              <a:rPr lang="en-US" b="0" i="0">
                <a:solidFill>
                  <a:srgbClr val="000000"/>
                </a:solidFill>
                <a:effectLst/>
                <a:latin typeface="-apple-system"/>
              </a:rPr>
              <a:t> Bombay to Goa</a:t>
            </a:r>
          </a:p>
          <a:p>
            <a:pPr marL="514350" indent="-514350">
              <a:buAutoNum type="arabicPeriod"/>
            </a:pPr>
            <a:r>
              <a:rPr lang="en-US" b="0" i="0">
                <a:solidFill>
                  <a:srgbClr val="000000"/>
                </a:solidFill>
                <a:effectLst/>
                <a:latin typeface="-apple-system"/>
              </a:rPr>
              <a:t> Guddi</a:t>
            </a:r>
            <a:endParaRPr lang="en-US" b="0" i="0">
              <a:solidFill>
                <a:srgbClr val="000000"/>
              </a:solidFill>
              <a:effectLst/>
              <a:latin typeface="-apple-system"/>
            </a:endParaRPr>
          </a:p>
          <a:p>
            <a:endParaRPr lang="en-US" b="1" i="0">
              <a:solidFill>
                <a:srgbClr val="000000"/>
              </a:solidFill>
              <a:effectLst/>
              <a:latin typeface="-apple-system"/>
            </a:endParaRPr>
          </a:p>
        </p:txBody>
      </p:sp>
    </p:spTree>
    <p:extLst>
      <p:ext uri="{BB962C8B-B14F-4D97-AF65-F5344CB8AC3E}">
        <p14:creationId val="21302590"/>
      </p:ext>
    </p:extLst>
  </p:cSld>
  <p:clrMapOvr>
    <a:masterClrMapping/>
  </p:clrMapOvr>
  <p:transition/>
  <p:timing/>
</p:sld>
</file>

<file path=ppt/slides/slide3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0">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3C9033A7-FF46-4ADB-B347-58661DB68B65}"/>
              </a:ext>
            </a:extLst>
          </p:cNvPr>
          <p:cNvSpPr>
            <a:spLocks noGrp="1"/>
          </p:cNvSpPr>
          <p:nvPr>
            <p:ph idx="1"/>
          </p:nvPr>
        </p:nvSpPr>
        <p:spPr>
          <a:xfrm>
            <a:off x="468746" y="172316"/>
            <a:ext cx="10515600" cy="4351338"/>
          </a:xfrm>
        </p:spPr>
        <p:txBody>
          <a:bodyPr/>
          <a:lstStyle/>
          <a:p>
            <a:pPr marL="0" indent="0">
              <a:buNone/>
            </a:pPr>
            <a:r>
              <a:rPr lang="en-US" b="1" i="0">
                <a:solidFill>
                  <a:srgbClr val="000000"/>
                </a:solidFill>
                <a:effectLst/>
                <a:latin typeface="-apple-system"/>
              </a:rPr>
              <a:t>The iconic dialogue “Aaj mere paas bangla hai, gadi hai, bank-balance hai – tumhare paas kya hai ?” is from which movie ?</a:t>
            </a:r>
          </a:p>
          <a:p>
            <a:pPr marL="0" indent="0">
              <a:buNone/>
            </a:pPr>
            <a:endParaRPr lang="en-US" b="1">
              <a:solidFill>
                <a:srgbClr val="000000"/>
              </a:solidFill>
              <a:latin typeface="-apple-system"/>
            </a:endParaRPr>
          </a:p>
          <a:p>
            <a:pPr marL="0" indent="0">
              <a:buNone/>
            </a:pPr>
            <a:endParaRPr lang="en-US" b="1">
              <a:solidFill>
                <a:srgbClr val="000000"/>
              </a:solidFill>
              <a:latin typeface="-apple-system"/>
            </a:endParaRPr>
          </a:p>
          <a:p>
            <a:pPr marL="0" indent="0">
              <a:buNone/>
            </a:pPr>
            <a:endParaRPr lang="en-US" b="1" i="0">
              <a:solidFill>
                <a:srgbClr val="000000"/>
              </a:solidFill>
              <a:effectLst/>
              <a:latin typeface="-apple-system"/>
            </a:endParaRPr>
          </a:p>
          <a:p>
            <a:pPr marL="0" indent="0">
              <a:buNone/>
            </a:pPr>
            <a:endParaRPr lang="en-US" b="1" i="0">
              <a:solidFill>
                <a:srgbClr val="000000"/>
              </a:solidFill>
              <a:effectLst/>
              <a:latin typeface="-apple-system"/>
            </a:endParaRPr>
          </a:p>
          <a:p>
            <a:endParaRPr lang="en-US" b="1" i="0">
              <a:solidFill>
                <a:srgbClr val="000000"/>
              </a:solidFill>
              <a:effectLst/>
              <a:latin typeface="-apple-system"/>
            </a:endParaRPr>
          </a:p>
        </p:txBody>
      </p:sp>
    </p:spTree>
    <p:extLst>
      <p:ext uri="{BB962C8B-B14F-4D97-AF65-F5344CB8AC3E}">
        <p14:creationId val="1111173505"/>
      </p:ext>
    </p:extLst>
  </p:cSld>
  <p:clrMapOvr>
    <a:masterClrMapping/>
  </p:clrMapOvr>
  <p:transition/>
  <p:timing/>
</p:sld>
</file>

<file path=ppt/slides/slide3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show="0">
  <p:cSld name="">
    <p:spTree>
      <p:nvGrpSpPr>
        <p:cNvPr id="1" name=""/>
        <p:cNvGrpSpPr/>
        <p:nvPr/>
      </p:nvGrpSpPr>
      <p:grpSpPr>
        <a:xfrm>
          <a:off x="0" y="0"/>
          <a:ext cx="0" cy="0"/>
        </a:xfrm>
      </p:grpSpPr>
      <p:sp>
        <p:nvSpPr>
          <p:cNvPr id="3" name="Content Placeholder 2">
            <a:extLst>
              <a:ext uri="{FF2B5EF4-FFF2-40B4-BE49-F238E27FC236}">
                <a16:creationId xmlns:a16="http://schemas.microsoft.com/office/drawing/2014/main" id="{3C9033A7-FF46-4ADB-B347-58661DB68B65}"/>
              </a:ext>
            </a:extLst>
          </p:cNvPr>
          <p:cNvSpPr>
            <a:spLocks noGrp="1"/>
          </p:cNvSpPr>
          <p:nvPr>
            <p:ph idx="1"/>
          </p:nvPr>
        </p:nvSpPr>
        <p:spPr>
          <a:xfrm>
            <a:off x="598055" y="255443"/>
            <a:ext cx="10515600" cy="4351338"/>
          </a:xfrm>
        </p:spPr>
        <p:txBody>
          <a:bodyPr/>
          <a:lstStyle/>
          <a:p>
            <a:pPr marL="0" indent="0">
              <a:buNone/>
            </a:pPr>
            <a:r>
              <a:rPr lang="en-US" b="1" i="0">
                <a:solidFill>
                  <a:srgbClr val="000000"/>
                </a:solidFill>
                <a:effectLst/>
                <a:latin typeface="-apple-system"/>
              </a:rPr>
              <a:t>The famous dialogue “Har team main bas ek hi gund</a:t>
            </a:r>
            <a:r>
              <a:rPr lang="en-US" b="1" err="1">
                <a:solidFill>
                  <a:srgbClr val="000000"/>
                </a:solidFill>
                <a:latin typeface="-apple-system"/>
              </a:rPr>
              <a:t>a ho sakta hai aur iss team ka gunda main hoo</a:t>
            </a:r>
            <a:r>
              <a:rPr lang="en-US" b="1" i="0">
                <a:solidFill>
                  <a:srgbClr val="000000"/>
                </a:solidFill>
                <a:effectLst/>
                <a:latin typeface="-apple-system"/>
              </a:rPr>
              <a:t>?” is from which movie ?</a:t>
            </a:r>
          </a:p>
          <a:p>
            <a:pPr marL="0" indent="0">
              <a:buNone/>
            </a:pPr>
            <a:endParaRPr lang="en-US" b="1">
              <a:solidFill>
                <a:srgbClr val="000000"/>
              </a:solidFill>
              <a:latin typeface="-apple-system"/>
            </a:endParaRPr>
          </a:p>
          <a:p>
            <a:pPr marL="0" indent="0">
              <a:buNone/>
            </a:pPr>
            <a:endParaRPr lang="en-US" b="1" i="0">
              <a:solidFill>
                <a:srgbClr val="000000"/>
              </a:solidFill>
              <a:effectLst/>
              <a:latin typeface="-apple-system"/>
            </a:endParaRPr>
          </a:p>
          <a:p>
            <a:pPr marL="0" indent="0">
              <a:buNone/>
            </a:pPr>
            <a:endParaRPr lang="en-US" b="1" i="0">
              <a:solidFill>
                <a:srgbClr val="000000"/>
              </a:solidFill>
              <a:effectLst/>
              <a:latin typeface="-apple-system"/>
            </a:endParaRPr>
          </a:p>
          <a:p>
            <a:endParaRPr lang="en-US" b="1" i="0">
              <a:solidFill>
                <a:srgbClr val="000000"/>
              </a:solidFill>
              <a:effectLst/>
              <a:latin typeface="-apple-system"/>
            </a:endParaRPr>
          </a:p>
        </p:txBody>
      </p:sp>
    </p:spTree>
    <p:extLst>
      <p:ext uri="{BB962C8B-B14F-4D97-AF65-F5344CB8AC3E}">
        <p14:creationId val="3451589374"/>
      </p:ext>
    </p:extLst>
  </p:cSld>
  <p:clrMapOvr>
    <a:masterClrMapping/>
  </p:clrMapOvr>
  <p:transition/>
  <p:timing/>
</p:sld>
</file>

<file path=ppt/slides/slide4.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6BAC86DA-6D02-440B-8D42-0D7F46DCCE07}"/>
              </a:ext>
            </a:extLst>
          </p:cNvPr>
          <p:cNvSpPr>
            <a:spLocks noGrp="1"/>
          </p:cNvSpPr>
          <p:nvPr>
            <p:ph type="title"/>
          </p:nvPr>
        </p:nvSpPr>
        <p:spPr/>
        <p:txBody>
          <a:bodyPr/>
          <a:lstStyle/>
          <a:p>
            <a:r>
              <a:rPr lang="en-US"/>
              <a:t>Question 1 </a:t>
            </a:r>
          </a:p>
        </p:txBody>
      </p:sp>
      <p:sp>
        <p:nvSpPr>
          <p:cNvPr id="3" name="Content Placeholder 2">
            <a:extLst>
              <a:ext uri="{FF2B5EF4-FFF2-40B4-BE49-F238E27FC236}">
                <a16:creationId xmlns:a16="http://schemas.microsoft.com/office/drawing/2014/main" id="{CCE85CBE-1450-499D-9987-D9CE5EDC35AF}"/>
              </a:ext>
            </a:extLst>
          </p:cNvPr>
          <p:cNvSpPr>
            <a:spLocks noGrp="1"/>
          </p:cNvSpPr>
          <p:nvPr>
            <p:ph idx="1"/>
          </p:nvPr>
        </p:nvSpPr>
        <p:spPr>
          <a:xfrm>
            <a:off x="838200" y="1825624"/>
            <a:ext cx="10515600" cy="4876927"/>
          </a:xfrm>
        </p:spPr>
        <p:txBody>
          <a:bodyPr>
            <a:normAutofit/>
          </a:bodyPr>
          <a:lstStyle/>
          <a:p>
            <a:pPr marL="0" indent="0" algn="l">
              <a:buNone/>
            </a:pPr>
            <a:r>
              <a:rPr lang="en-US" sz="1800">
                <a:solidFill>
                  <a:srgbClr val="000000"/>
                </a:solidFill>
                <a:latin typeface="Arial" pitchFamily="34" charset="0"/>
                <a:cs typeface="Arial" pitchFamily="34" charset="0"/>
              </a:rPr>
              <a:t>In the movie Awara Paga Deewana, Paresh Rawal calls Johnny lever with various funny names. Which of the following names is NOT used in the movie ?</a:t>
            </a:r>
          </a:p>
          <a:p>
            <a:pPr marL="0" indent="0" algn="l">
              <a:buNone/>
            </a:pPr>
            <a:endParaRPr lang="en-US" sz="1800">
              <a:solidFill>
                <a:srgbClr val="000000"/>
              </a:solidFill>
              <a:latin typeface="Arial" pitchFamily="34" charset="0"/>
              <a:cs typeface="Arial" pitchFamily="34" charset="0"/>
            </a:endParaRPr>
          </a:p>
          <a:p>
            <a:pPr marL="342900" indent="-342900">
              <a:buFont typeface="+mj-lt"/>
              <a:buAutoNum type="arabicPeriod"/>
            </a:pPr>
            <a:r>
              <a:rPr lang="en-US" sz="1600" b="1" err="1">
                <a:solidFill>
                  <a:srgbClr val="000000"/>
                </a:solidFill>
                <a:latin typeface="Arial" pitchFamily="34" charset="0"/>
                <a:cs typeface="Arial" pitchFamily="34" charset="0"/>
              </a:rPr>
              <a:t>Chota Chatri</a:t>
            </a:r>
            <a:endParaRPr lang="en-US" sz="1600" b="1">
              <a:solidFill>
                <a:srgbClr val="000000"/>
              </a:solidFill>
              <a:latin typeface="Arial" pitchFamily="34" charset="0"/>
              <a:cs typeface="Arial" pitchFamily="34" charset="0"/>
            </a:endParaRPr>
          </a:p>
          <a:p>
            <a:pPr marL="342900" indent="-342900">
              <a:buFont typeface="+mj-lt"/>
              <a:buAutoNum type="arabicPeriod"/>
            </a:pPr>
            <a:r>
              <a:rPr lang="en-US" sz="1600" b="1" err="1">
                <a:solidFill>
                  <a:srgbClr val="000000"/>
                </a:solidFill>
                <a:latin typeface="Arial" pitchFamily="34" charset="0"/>
                <a:cs typeface="Arial" pitchFamily="34" charset="0"/>
              </a:rPr>
              <a:t>Tadpatri</a:t>
            </a:r>
            <a:endParaRPr lang="en-US" sz="1600" b="1">
              <a:solidFill>
                <a:srgbClr val="000000"/>
              </a:solidFill>
              <a:latin typeface="Arial" pitchFamily="34" charset="0"/>
              <a:cs typeface="Arial" pitchFamily="34" charset="0"/>
            </a:endParaRPr>
          </a:p>
          <a:p>
            <a:pPr marL="342900" indent="-342900">
              <a:buFont typeface="+mj-lt"/>
              <a:buAutoNum type="arabicPeriod"/>
            </a:pPr>
            <a:r>
              <a:rPr lang="en-US" sz="1600" b="1" err="1">
                <a:solidFill>
                  <a:srgbClr val="000000"/>
                </a:solidFill>
                <a:latin typeface="Arial" pitchFamily="34" charset="0"/>
                <a:cs typeface="Arial" pitchFamily="34" charset="0"/>
              </a:rPr>
              <a:t>Kaju Katri</a:t>
            </a:r>
            <a:endParaRPr lang="en-US" sz="1600" b="1">
              <a:solidFill>
                <a:srgbClr val="000000"/>
              </a:solidFill>
              <a:latin typeface="Arial" pitchFamily="34" charset="0"/>
              <a:cs typeface="Arial" pitchFamily="34" charset="0"/>
            </a:endParaRPr>
          </a:p>
          <a:p>
            <a:pPr marL="342900" indent="-342900">
              <a:buFont typeface="+mj-lt"/>
              <a:buAutoNum type="arabicPeriod"/>
            </a:pPr>
            <a:r>
              <a:rPr lang="en-US" sz="1600" b="1">
                <a:solidFill>
                  <a:srgbClr val="000000"/>
                </a:solidFill>
                <a:latin typeface="Arial" pitchFamily="34" charset="0"/>
                <a:cs typeface="Arial" pitchFamily="34" charset="0"/>
              </a:rPr>
              <a:t>Suleiman Khatri</a:t>
            </a:r>
          </a:p>
        </p:txBody>
      </p:sp>
      <p:sp>
        <p:nvSpPr>
          <p:cNvPr id="11" name="Rectangle 10">
            <a:extLst>
              <a:ext uri="{FF2B5EF4-FFF2-40B4-BE49-F238E27FC236}">
                <a16:creationId xmlns:a16="http://schemas.microsoft.com/office/drawing/2014/main" id="{6E3962E2-E84C-42B9-B3CD-9C2BF13D8F26}"/>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5</a:t>
            </a:r>
          </a:p>
        </p:txBody>
      </p:sp>
      <p:sp>
        <p:nvSpPr>
          <p:cNvPr id="20" name="Rectangle 19">
            <a:extLst>
              <a:ext uri="{FF2B5EF4-FFF2-40B4-BE49-F238E27FC236}">
                <a16:creationId xmlns:a16="http://schemas.microsoft.com/office/drawing/2014/main" id="{58A4A4D8-E50F-4C1A-AE69-00C29F2F0FCE}"/>
              </a:ext>
            </a:extLst>
          </p:cNvPr>
          <p:cNvSpPr/>
          <p:nvPr/>
        </p:nvSpPr>
        <p:spPr>
          <a:xfrm>
            <a:off x="4917162" y="4170125"/>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4</a:t>
            </a:r>
          </a:p>
        </p:txBody>
      </p:sp>
      <p:sp>
        <p:nvSpPr>
          <p:cNvPr id="21" name="Rectangle 20">
            <a:extLst>
              <a:ext uri="{FF2B5EF4-FFF2-40B4-BE49-F238E27FC236}">
                <a16:creationId xmlns:a16="http://schemas.microsoft.com/office/drawing/2014/main" id="{9B089E25-83CE-4C8E-B827-1F26BBCCF812}"/>
              </a:ext>
            </a:extLst>
          </p:cNvPr>
          <p:cNvSpPr/>
          <p:nvPr/>
        </p:nvSpPr>
        <p:spPr>
          <a:xfrm>
            <a:off x="4917162" y="4165507"/>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3</a:t>
            </a:r>
          </a:p>
        </p:txBody>
      </p:sp>
      <p:sp>
        <p:nvSpPr>
          <p:cNvPr id="23" name="Rectangle 22">
            <a:extLst>
              <a:ext uri="{FF2B5EF4-FFF2-40B4-BE49-F238E27FC236}">
                <a16:creationId xmlns:a16="http://schemas.microsoft.com/office/drawing/2014/main" id="{DCE22841-9BE7-40C7-9A13-1973C29EC4EA}"/>
              </a:ext>
            </a:extLst>
          </p:cNvPr>
          <p:cNvSpPr/>
          <p:nvPr/>
        </p:nvSpPr>
        <p:spPr>
          <a:xfrm>
            <a:off x="4917162" y="4163198"/>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2</a:t>
            </a:r>
          </a:p>
        </p:txBody>
      </p:sp>
      <p:sp>
        <p:nvSpPr>
          <p:cNvPr id="22" name="Rectangle 21">
            <a:extLst>
              <a:ext uri="{FF2B5EF4-FFF2-40B4-BE49-F238E27FC236}">
                <a16:creationId xmlns:a16="http://schemas.microsoft.com/office/drawing/2014/main" id="{EE12EB8D-05FB-41D6-ADA9-259ACBC7DDF4}"/>
              </a:ext>
            </a:extLst>
          </p:cNvPr>
          <p:cNvSpPr/>
          <p:nvPr/>
        </p:nvSpPr>
        <p:spPr>
          <a:xfrm>
            <a:off x="4917162" y="4170125"/>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1</a:t>
            </a:r>
          </a:p>
        </p:txBody>
      </p:sp>
      <p:sp>
        <p:nvSpPr>
          <p:cNvPr id="24" name="Rectangle 23">
            <a:extLst>
              <a:ext uri="{FF2B5EF4-FFF2-40B4-BE49-F238E27FC236}">
                <a16:creationId xmlns:a16="http://schemas.microsoft.com/office/drawing/2014/main" id="{8D056C49-F119-4395-89FF-2F3941EE2AD9}"/>
              </a:ext>
            </a:extLst>
          </p:cNvPr>
          <p:cNvSpPr/>
          <p:nvPr/>
        </p:nvSpPr>
        <p:spPr>
          <a:xfrm>
            <a:off x="4917162" y="4170125"/>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Time Up</a:t>
            </a:r>
          </a:p>
        </p:txBody>
      </p:sp>
    </p:spTree>
    <p:extLst>
      <p:ext uri="{BB962C8B-B14F-4D97-AF65-F5344CB8AC3E}">
        <p14:creationId val="233481977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par>
                          <p:cTn id="13" fill="hold" nodeType="afterGroup">
                            <p:stCondLst>
                              <p:cond delay="1"/>
                            </p:stCondLst>
                            <p:childTnLst>
                              <p:par>
                                <p:cTn id="14" presetID="1" presetClass="entr" presetSubtype="0" fill="hold" grpId="0" nodeType="afterEffect">
                                  <p:stCondLst>
                                    <p:cond delay="54000"/>
                                  </p:stCondLst>
                                  <p:childTnLst>
                                    <p:set>
                                      <p:cBhvr>
                                        <p:cTn id="15" dur="1" fill="hold">
                                          <p:stCondLst>
                                            <p:cond delay="999"/>
                                          </p:stCondLst>
                                        </p:cTn>
                                        <p:tgtEl>
                                          <p:spTgt spid="11"/>
                                        </p:tgtEl>
                                        <p:attrNameLst>
                                          <p:attrName>style.visibility</p:attrName>
                                        </p:attrNameLst>
                                      </p:cBhvr>
                                      <p:to>
                                        <p:strVal val="visible"/>
                                      </p:to>
                                    </p:set>
                                  </p:childTnLst>
                                </p:cTn>
                              </p:par>
                            </p:childTnLst>
                          </p:cTn>
                        </p:par>
                        <p:par>
                          <p:cTn id="16" fill="hold" nodeType="afterGroup">
                            <p:stCondLst>
                              <p:cond delay="55001"/>
                            </p:stCondLst>
                            <p:childTnLst>
                              <p:par>
                                <p:cTn id="17" presetID="1" presetClass="entr" presetSubtype="0" fill="hold" grpId="0" nodeType="afterEffect">
                                  <p:stCondLst>
                                    <p:cond delay="0"/>
                                  </p:stCondLst>
                                  <p:childTnLst>
                                    <p:set>
                                      <p:cBhvr>
                                        <p:cTn id="18" dur="1" fill="hold">
                                          <p:stCondLst>
                                            <p:cond delay="999"/>
                                          </p:stCondLst>
                                        </p:cTn>
                                        <p:tgtEl>
                                          <p:spTgt spid="20"/>
                                        </p:tgtEl>
                                        <p:attrNameLst>
                                          <p:attrName>style.visibility</p:attrName>
                                        </p:attrNameLst>
                                      </p:cBhvr>
                                      <p:to>
                                        <p:strVal val="visible"/>
                                      </p:to>
                                    </p:set>
                                  </p:childTnLst>
                                </p:cTn>
                              </p:par>
                            </p:childTnLst>
                          </p:cTn>
                        </p:par>
                        <p:par>
                          <p:cTn id="19" fill="hold" nodeType="afterGroup">
                            <p:stCondLst>
                              <p:cond delay="56001"/>
                            </p:stCondLst>
                            <p:childTnLst>
                              <p:par>
                                <p:cTn id="20" presetID="1" presetClass="entr" presetSubtype="0" fill="hold" grpId="0" nodeType="afterEffect">
                                  <p:stCondLst>
                                    <p:cond delay="0"/>
                                  </p:stCondLst>
                                  <p:childTnLst>
                                    <p:set>
                                      <p:cBhvr>
                                        <p:cTn id="21" dur="1" fill="hold">
                                          <p:stCondLst>
                                            <p:cond delay="999"/>
                                          </p:stCondLst>
                                        </p:cTn>
                                        <p:tgtEl>
                                          <p:spTgt spid="21"/>
                                        </p:tgtEl>
                                        <p:attrNameLst>
                                          <p:attrName>style.visibility</p:attrName>
                                        </p:attrNameLst>
                                      </p:cBhvr>
                                      <p:to>
                                        <p:strVal val="visible"/>
                                      </p:to>
                                    </p:set>
                                  </p:childTnLst>
                                </p:cTn>
                              </p:par>
                            </p:childTnLst>
                          </p:cTn>
                        </p:par>
                        <p:par>
                          <p:cTn id="22" fill="hold" nodeType="afterGroup">
                            <p:stCondLst>
                              <p:cond delay="57001"/>
                            </p:stCondLst>
                            <p:childTnLst>
                              <p:par>
                                <p:cTn id="23" presetID="1" presetClass="entr" presetSubtype="0" fill="hold" grpId="0" nodeType="afterEffect">
                                  <p:stCondLst>
                                    <p:cond delay="0"/>
                                  </p:stCondLst>
                                  <p:childTnLst>
                                    <p:set>
                                      <p:cBhvr>
                                        <p:cTn id="24" dur="1" fill="hold">
                                          <p:stCondLst>
                                            <p:cond delay="999"/>
                                          </p:stCondLst>
                                        </p:cTn>
                                        <p:tgtEl>
                                          <p:spTgt spid="23"/>
                                        </p:tgtEl>
                                        <p:attrNameLst>
                                          <p:attrName>style.visibility</p:attrName>
                                        </p:attrNameLst>
                                      </p:cBhvr>
                                      <p:to>
                                        <p:strVal val="visible"/>
                                      </p:to>
                                    </p:set>
                                  </p:childTnLst>
                                </p:cTn>
                              </p:par>
                            </p:childTnLst>
                          </p:cTn>
                        </p:par>
                        <p:par>
                          <p:cTn id="25" fill="hold" nodeType="afterGroup">
                            <p:stCondLst>
                              <p:cond delay="58001"/>
                            </p:stCondLst>
                            <p:childTnLst>
                              <p:par>
                                <p:cTn id="26" presetID="1" presetClass="entr" presetSubtype="0" fill="hold" grpId="0" nodeType="afterEffect">
                                  <p:stCondLst>
                                    <p:cond delay="0"/>
                                  </p:stCondLst>
                                  <p:childTnLst>
                                    <p:set>
                                      <p:cBhvr>
                                        <p:cTn id="27" dur="1" fill="hold">
                                          <p:stCondLst>
                                            <p:cond delay="999"/>
                                          </p:stCondLst>
                                        </p:cTn>
                                        <p:tgtEl>
                                          <p:spTgt spid="22"/>
                                        </p:tgtEl>
                                        <p:attrNameLst>
                                          <p:attrName>style.visibility</p:attrName>
                                        </p:attrNameLst>
                                      </p:cBhvr>
                                      <p:to>
                                        <p:strVal val="visible"/>
                                      </p:to>
                                    </p:set>
                                  </p:childTnLst>
                                </p:cTn>
                              </p:par>
                            </p:childTnLst>
                          </p:cTn>
                        </p:par>
                        <p:par>
                          <p:cTn id="28" fill="hold" nodeType="afterGroup">
                            <p:stCondLst>
                              <p:cond delay="59001"/>
                            </p:stCondLst>
                            <p:childTnLst>
                              <p:par>
                                <p:cTn id="29" presetID="1" presetClass="entr" presetSubtype="0" fill="hold" grpId="0" nodeType="afterEffect">
                                  <p:stCondLst>
                                    <p:cond delay="0"/>
                                  </p:stCondLst>
                                  <p:childTnLst>
                                    <p:set>
                                      <p:cBhvr>
                                        <p:cTn id="30" dur="1" fill="hold">
                                          <p:stCondLst>
                                            <p:cond delay="999"/>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0" grpId="0" animBg="1"/>
      <p:bldP spid="21" grpId="0" animBg="1"/>
      <p:bldP spid="23" grpId="0" animBg="1"/>
      <p:bldP spid="22" grpId="0" animBg="1"/>
      <p:bldP spid="24" grpId="0" animBg="1"/>
    </p:bldLst>
  </p:timing>
</p:sld>
</file>

<file path=ppt/slides/slide5.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6BAC86DA-6D02-440B-8D42-0D7F46DCCE07}"/>
              </a:ext>
            </a:extLst>
          </p:cNvPr>
          <p:cNvSpPr>
            <a:spLocks noGrp="1"/>
          </p:cNvSpPr>
          <p:nvPr>
            <p:ph type="title"/>
          </p:nvPr>
        </p:nvSpPr>
        <p:spPr/>
        <p:txBody>
          <a:bodyPr/>
          <a:lstStyle/>
          <a:p>
            <a:r>
              <a:rPr lang="en-US"/>
              <a:t>Question 2 </a:t>
            </a:r>
          </a:p>
        </p:txBody>
      </p:sp>
      <p:sp>
        <p:nvSpPr>
          <p:cNvPr id="3" name="Content Placeholder 2">
            <a:extLst>
              <a:ext uri="{FF2B5EF4-FFF2-40B4-BE49-F238E27FC236}">
                <a16:creationId xmlns:a16="http://schemas.microsoft.com/office/drawing/2014/main" id="{CCE85CBE-1450-499D-9987-D9CE5EDC35AF}"/>
              </a:ext>
            </a:extLst>
          </p:cNvPr>
          <p:cNvSpPr>
            <a:spLocks noGrp="1"/>
          </p:cNvSpPr>
          <p:nvPr>
            <p:ph idx="1"/>
          </p:nvPr>
        </p:nvSpPr>
        <p:spPr/>
        <p:txBody>
          <a:bodyPr>
            <a:normAutofit/>
          </a:bodyPr>
          <a:lstStyle/>
          <a:p>
            <a:pPr marL="0" indent="0" algn="l">
              <a:buNone/>
            </a:pPr>
            <a:r>
              <a:rPr lang="en-US" sz="1800">
                <a:solidFill>
                  <a:srgbClr val="000000"/>
                </a:solidFill>
                <a:latin typeface="Arial" pitchFamily="34" charset="0"/>
                <a:cs typeface="Arial" pitchFamily="34" charset="0"/>
              </a:rPr>
              <a:t>In the movie Dil Chahta Hai, Shalini and Akash bump into each other on a flight to Australia. Which city are they travelling to?</a:t>
            </a:r>
          </a:p>
          <a:p>
            <a:pPr marL="0" indent="0">
              <a:buNone/>
            </a:pPr>
            <a:endParaRPr lang="en-US" sz="1800" i="0">
              <a:solidFill>
                <a:srgbClr val="000000"/>
              </a:solidFill>
              <a:effectLst/>
              <a:latin typeface="Arial" pitchFamily="34" charset="0"/>
              <a:cs typeface="Arial" pitchFamily="34" charset="0"/>
            </a:endParaRPr>
          </a:p>
          <a:p>
            <a:pPr marL="0" indent="0">
              <a:buNone/>
            </a:pPr>
            <a:r>
              <a:rPr lang="en-US" sz="1600" b="1">
                <a:solidFill>
                  <a:srgbClr val="000000"/>
                </a:solidFill>
                <a:latin typeface="Arial" pitchFamily="34" charset="0"/>
                <a:cs typeface="Arial" pitchFamily="34" charset="0"/>
              </a:rPr>
              <a:t>1. Sydney</a:t>
            </a:r>
          </a:p>
          <a:p>
            <a:pPr marL="0" indent="0">
              <a:buNone/>
            </a:pPr>
            <a:r>
              <a:rPr lang="en-US" sz="1600" b="1">
                <a:solidFill>
                  <a:srgbClr val="000000"/>
                </a:solidFill>
                <a:latin typeface="Arial" pitchFamily="34" charset="0"/>
                <a:cs typeface="Arial" pitchFamily="34" charset="0"/>
              </a:rPr>
              <a:t>2. Melbourne</a:t>
            </a:r>
          </a:p>
          <a:p>
            <a:pPr marL="0" indent="0">
              <a:buNone/>
            </a:pPr>
            <a:r>
              <a:rPr lang="en-US" sz="1600" b="1">
                <a:solidFill>
                  <a:srgbClr val="000000"/>
                </a:solidFill>
                <a:latin typeface="Arial" pitchFamily="34" charset="0"/>
                <a:cs typeface="Arial" pitchFamily="34" charset="0"/>
              </a:rPr>
              <a:t>3. Canberra</a:t>
            </a:r>
          </a:p>
          <a:p>
            <a:pPr marL="0" indent="0">
              <a:buNone/>
            </a:pPr>
            <a:r>
              <a:rPr lang="en-US" sz="1600" b="1">
                <a:solidFill>
                  <a:srgbClr val="000000"/>
                </a:solidFill>
                <a:latin typeface="Arial" pitchFamily="34" charset="0"/>
                <a:cs typeface="Arial" pitchFamily="34" charset="0"/>
              </a:rPr>
              <a:t>4. Brisbane</a:t>
            </a:r>
          </a:p>
          <a:p>
            <a:pPr marL="0" indent="0">
              <a:buNone/>
            </a:pPr>
            <a:endParaRPr lang="en-US" sz="1800">
              <a:latin typeface="Arial" pitchFamily="34" charset="0"/>
              <a:cs typeface="Arial" pitchFamily="34" charset="0"/>
            </a:endParaRPr>
          </a:p>
        </p:txBody>
      </p:sp>
      <p:sp>
        <p:nvSpPr>
          <p:cNvPr id="10" name="Rectangle 9">
            <a:extLst>
              <a:ext uri="{FF2B5EF4-FFF2-40B4-BE49-F238E27FC236}">
                <a16:creationId xmlns:a16="http://schemas.microsoft.com/office/drawing/2014/main" id="{A3E4A187-D2D5-4371-B5CF-6D1B8DB5179D}"/>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5</a:t>
            </a:r>
          </a:p>
        </p:txBody>
      </p:sp>
      <p:sp>
        <p:nvSpPr>
          <p:cNvPr id="11" name="Rectangle 10">
            <a:extLst>
              <a:ext uri="{FF2B5EF4-FFF2-40B4-BE49-F238E27FC236}">
                <a16:creationId xmlns:a16="http://schemas.microsoft.com/office/drawing/2014/main" id="{A24C6AE1-E41E-42DA-AE2E-C451D1B114BE}"/>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4</a:t>
            </a:r>
          </a:p>
        </p:txBody>
      </p:sp>
      <p:sp>
        <p:nvSpPr>
          <p:cNvPr id="12" name="Rectangle 11">
            <a:extLst>
              <a:ext uri="{FF2B5EF4-FFF2-40B4-BE49-F238E27FC236}">
                <a16:creationId xmlns:a16="http://schemas.microsoft.com/office/drawing/2014/main" id="{CE0164CA-EC9A-4A92-853B-CC5EE050DC03}"/>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3</a:t>
            </a:r>
          </a:p>
        </p:txBody>
      </p:sp>
      <p:sp>
        <p:nvSpPr>
          <p:cNvPr id="14" name="Rectangle 13">
            <a:extLst>
              <a:ext uri="{FF2B5EF4-FFF2-40B4-BE49-F238E27FC236}">
                <a16:creationId xmlns:a16="http://schemas.microsoft.com/office/drawing/2014/main" id="{BB52C324-93D5-414A-9164-B38A818C7C73}"/>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2</a:t>
            </a:r>
          </a:p>
        </p:txBody>
      </p:sp>
      <p:sp>
        <p:nvSpPr>
          <p:cNvPr id="13" name="Rectangle 12">
            <a:extLst>
              <a:ext uri="{FF2B5EF4-FFF2-40B4-BE49-F238E27FC236}">
                <a16:creationId xmlns:a16="http://schemas.microsoft.com/office/drawing/2014/main" id="{85B8BBC4-5354-40F8-96F7-FC0247F053AE}"/>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1</a:t>
            </a:r>
          </a:p>
        </p:txBody>
      </p:sp>
      <p:sp>
        <p:nvSpPr>
          <p:cNvPr id="15" name="Rectangle 14">
            <a:extLst>
              <a:ext uri="{FF2B5EF4-FFF2-40B4-BE49-F238E27FC236}">
                <a16:creationId xmlns:a16="http://schemas.microsoft.com/office/drawing/2014/main" id="{F408C394-0652-4CE2-8A85-E9197C827600}"/>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Time Up</a:t>
            </a:r>
          </a:p>
        </p:txBody>
      </p:sp>
    </p:spTree>
    <p:extLst>
      <p:ext uri="{BB962C8B-B14F-4D97-AF65-F5344CB8AC3E}">
        <p14:creationId val="366400139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par>
                          <p:cTn id="13" fill="hold" nodeType="afterGroup">
                            <p:stCondLst>
                              <p:cond delay="1"/>
                            </p:stCondLst>
                            <p:childTnLst>
                              <p:par>
                                <p:cTn id="14" presetID="1" presetClass="entr" presetSubtype="0" fill="hold" grpId="0" nodeType="afterEffect">
                                  <p:stCondLst>
                                    <p:cond delay="54000"/>
                                  </p:stCondLst>
                                  <p:childTnLst>
                                    <p:set>
                                      <p:cBhvr>
                                        <p:cTn id="15" dur="1" fill="hold">
                                          <p:stCondLst>
                                            <p:cond delay="999"/>
                                          </p:stCondLst>
                                        </p:cTn>
                                        <p:tgtEl>
                                          <p:spTgt spid="10"/>
                                        </p:tgtEl>
                                        <p:attrNameLst>
                                          <p:attrName>style.visibility</p:attrName>
                                        </p:attrNameLst>
                                      </p:cBhvr>
                                      <p:to>
                                        <p:strVal val="visible"/>
                                      </p:to>
                                    </p:set>
                                  </p:childTnLst>
                                </p:cTn>
                              </p:par>
                            </p:childTnLst>
                          </p:cTn>
                        </p:par>
                        <p:par>
                          <p:cTn id="16" fill="hold" nodeType="afterGroup">
                            <p:stCondLst>
                              <p:cond delay="55001"/>
                            </p:stCondLst>
                            <p:childTnLst>
                              <p:par>
                                <p:cTn id="17" presetID="1" presetClass="entr" presetSubtype="0" fill="hold" grpId="0" nodeType="afterEffect">
                                  <p:stCondLst>
                                    <p:cond delay="0"/>
                                  </p:stCondLst>
                                  <p:childTnLst>
                                    <p:set>
                                      <p:cBhvr>
                                        <p:cTn id="18" dur="1" fill="hold">
                                          <p:stCondLst>
                                            <p:cond delay="999"/>
                                          </p:stCondLst>
                                        </p:cTn>
                                        <p:tgtEl>
                                          <p:spTgt spid="11"/>
                                        </p:tgtEl>
                                        <p:attrNameLst>
                                          <p:attrName>style.visibility</p:attrName>
                                        </p:attrNameLst>
                                      </p:cBhvr>
                                      <p:to>
                                        <p:strVal val="visible"/>
                                      </p:to>
                                    </p:set>
                                  </p:childTnLst>
                                </p:cTn>
                              </p:par>
                            </p:childTnLst>
                          </p:cTn>
                        </p:par>
                        <p:par>
                          <p:cTn id="19" fill="hold" nodeType="afterGroup">
                            <p:stCondLst>
                              <p:cond delay="56001"/>
                            </p:stCondLst>
                            <p:childTnLst>
                              <p:par>
                                <p:cTn id="20" presetID="1" presetClass="entr" presetSubtype="0" fill="hold" grpId="0" nodeType="afterEffect">
                                  <p:stCondLst>
                                    <p:cond delay="0"/>
                                  </p:stCondLst>
                                  <p:childTnLst>
                                    <p:set>
                                      <p:cBhvr>
                                        <p:cTn id="21" dur="1" fill="hold">
                                          <p:stCondLst>
                                            <p:cond delay="999"/>
                                          </p:stCondLst>
                                        </p:cTn>
                                        <p:tgtEl>
                                          <p:spTgt spid="12"/>
                                        </p:tgtEl>
                                        <p:attrNameLst>
                                          <p:attrName>style.visibility</p:attrName>
                                        </p:attrNameLst>
                                      </p:cBhvr>
                                      <p:to>
                                        <p:strVal val="visible"/>
                                      </p:to>
                                    </p:set>
                                  </p:childTnLst>
                                </p:cTn>
                              </p:par>
                            </p:childTnLst>
                          </p:cTn>
                        </p:par>
                        <p:par>
                          <p:cTn id="22" fill="hold" nodeType="afterGroup">
                            <p:stCondLst>
                              <p:cond delay="57001"/>
                            </p:stCondLst>
                            <p:childTnLst>
                              <p:par>
                                <p:cTn id="23" presetID="1" presetClass="entr" presetSubtype="0" fill="hold" grpId="0" nodeType="afterEffect">
                                  <p:stCondLst>
                                    <p:cond delay="0"/>
                                  </p:stCondLst>
                                  <p:childTnLst>
                                    <p:set>
                                      <p:cBhvr>
                                        <p:cTn id="24" dur="1" fill="hold">
                                          <p:stCondLst>
                                            <p:cond delay="999"/>
                                          </p:stCondLst>
                                        </p:cTn>
                                        <p:tgtEl>
                                          <p:spTgt spid="14"/>
                                        </p:tgtEl>
                                        <p:attrNameLst>
                                          <p:attrName>style.visibility</p:attrName>
                                        </p:attrNameLst>
                                      </p:cBhvr>
                                      <p:to>
                                        <p:strVal val="visible"/>
                                      </p:to>
                                    </p:set>
                                  </p:childTnLst>
                                </p:cTn>
                              </p:par>
                            </p:childTnLst>
                          </p:cTn>
                        </p:par>
                        <p:par>
                          <p:cTn id="25" fill="hold" nodeType="afterGroup">
                            <p:stCondLst>
                              <p:cond delay="58001"/>
                            </p:stCondLst>
                            <p:childTnLst>
                              <p:par>
                                <p:cTn id="26" presetID="1" presetClass="entr" presetSubtype="0" fill="hold" grpId="0" nodeType="afterEffect">
                                  <p:stCondLst>
                                    <p:cond delay="0"/>
                                  </p:stCondLst>
                                  <p:childTnLst>
                                    <p:set>
                                      <p:cBhvr>
                                        <p:cTn id="27" dur="1" fill="hold">
                                          <p:stCondLst>
                                            <p:cond delay="999"/>
                                          </p:stCondLst>
                                        </p:cTn>
                                        <p:tgtEl>
                                          <p:spTgt spid="13"/>
                                        </p:tgtEl>
                                        <p:attrNameLst>
                                          <p:attrName>style.visibility</p:attrName>
                                        </p:attrNameLst>
                                      </p:cBhvr>
                                      <p:to>
                                        <p:strVal val="visible"/>
                                      </p:to>
                                    </p:set>
                                  </p:childTnLst>
                                </p:cTn>
                              </p:par>
                            </p:childTnLst>
                          </p:cTn>
                        </p:par>
                        <p:par>
                          <p:cTn id="28" fill="hold" nodeType="afterGroup">
                            <p:stCondLst>
                              <p:cond delay="59001"/>
                            </p:stCondLst>
                            <p:childTnLst>
                              <p:par>
                                <p:cTn id="29" presetID="1" presetClass="entr" presetSubtype="0" fill="hold" grpId="0" nodeType="afterEffect">
                                  <p:stCondLst>
                                    <p:cond delay="0"/>
                                  </p:stCondLst>
                                  <p:childTnLst>
                                    <p:set>
                                      <p:cBhvr>
                                        <p:cTn id="30" dur="1" fill="hold">
                                          <p:stCondLst>
                                            <p:cond delay="999"/>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3" grpId="0" animBg="1"/>
      <p:bldP spid="15" grpId="0" animBg="1"/>
    </p:bldLst>
  </p:timing>
</p:sld>
</file>

<file path=ppt/slides/slide6.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6BAC86DA-6D02-440B-8D42-0D7F46DCCE07}"/>
              </a:ext>
            </a:extLst>
          </p:cNvPr>
          <p:cNvSpPr>
            <a:spLocks noGrp="1"/>
          </p:cNvSpPr>
          <p:nvPr>
            <p:ph type="title"/>
          </p:nvPr>
        </p:nvSpPr>
        <p:spPr/>
        <p:txBody>
          <a:bodyPr/>
          <a:lstStyle/>
          <a:p>
            <a:r>
              <a:rPr lang="en-US"/>
              <a:t>Question 3 </a:t>
            </a:r>
          </a:p>
        </p:txBody>
      </p:sp>
      <p:sp>
        <p:nvSpPr>
          <p:cNvPr id="3" name="Content Placeholder 2">
            <a:extLst>
              <a:ext uri="{FF2B5EF4-FFF2-40B4-BE49-F238E27FC236}">
                <a16:creationId xmlns:a16="http://schemas.microsoft.com/office/drawing/2014/main" id="{CCE85CBE-1450-499D-9987-D9CE5EDC35AF}"/>
              </a:ext>
            </a:extLst>
          </p:cNvPr>
          <p:cNvSpPr>
            <a:spLocks noGrp="1"/>
          </p:cNvSpPr>
          <p:nvPr>
            <p:ph idx="1"/>
          </p:nvPr>
        </p:nvSpPr>
        <p:spPr/>
        <p:txBody>
          <a:bodyPr>
            <a:normAutofit/>
          </a:bodyPr>
          <a:lstStyle/>
          <a:p>
            <a:pPr marL="0" indent="0" algn="l">
              <a:buNone/>
            </a:pPr>
            <a:r>
              <a:rPr lang="en-US" sz="1800">
                <a:solidFill>
                  <a:srgbClr val="000000"/>
                </a:solidFill>
                <a:latin typeface="Arial" pitchFamily="34" charset="0"/>
                <a:cs typeface="Arial" pitchFamily="34" charset="0"/>
              </a:rPr>
              <a:t>What is Shah Rukh's mantra to woo a girl in Kal Ho Naa Ho?</a:t>
            </a:r>
          </a:p>
          <a:p>
            <a:pPr marL="0" indent="0" algn="l">
              <a:buNone/>
            </a:pPr>
            <a:endParaRPr lang="en-US" sz="1800">
              <a:solidFill>
                <a:srgbClr val="000000"/>
              </a:solidFill>
              <a:latin typeface="Arial" pitchFamily="34" charset="0"/>
              <a:cs typeface="Arial" pitchFamily="34" charset="0"/>
            </a:endParaRPr>
          </a:p>
          <a:p>
            <a:pPr marL="0" indent="0">
              <a:buNone/>
            </a:pPr>
            <a:r>
              <a:rPr lang="en-US" sz="1600" b="1">
                <a:solidFill>
                  <a:srgbClr val="000000"/>
                </a:solidFill>
                <a:latin typeface="Arial" pitchFamily="34" charset="0"/>
                <a:cs typeface="Arial" pitchFamily="34" charset="0"/>
              </a:rPr>
              <a:t>1. Che din ladki in</a:t>
            </a:r>
          </a:p>
          <a:p>
            <a:pPr marL="0" indent="0" algn="l">
              <a:buNone/>
            </a:pPr>
            <a:r>
              <a:rPr lang="en-US" sz="1600" b="1">
                <a:solidFill>
                  <a:srgbClr val="000000"/>
                </a:solidFill>
                <a:latin typeface="Arial" pitchFamily="34" charset="0"/>
                <a:cs typeface="Arial" pitchFamily="34" charset="0"/>
              </a:rPr>
              <a:t>2. Saat din ladki in</a:t>
            </a:r>
          </a:p>
          <a:p>
            <a:pPr marL="0" indent="0" algn="l">
              <a:buNone/>
            </a:pPr>
            <a:r>
              <a:rPr lang="en-US" sz="1600" b="1">
                <a:solidFill>
                  <a:srgbClr val="000000"/>
                </a:solidFill>
                <a:latin typeface="Arial" pitchFamily="34" charset="0"/>
                <a:cs typeface="Arial" pitchFamily="34" charset="0"/>
              </a:rPr>
              <a:t>3. Paanch din ladki in</a:t>
            </a:r>
          </a:p>
          <a:p>
            <a:pPr marL="0" indent="0">
              <a:buNone/>
            </a:pPr>
            <a:r>
              <a:rPr lang="en-US" sz="1600" b="1">
                <a:solidFill>
                  <a:srgbClr val="000000"/>
                </a:solidFill>
                <a:latin typeface="Arial" pitchFamily="34" charset="0"/>
                <a:cs typeface="Arial" pitchFamily="34" charset="0"/>
              </a:rPr>
              <a:t>3. Teen din ladki in</a:t>
            </a:r>
          </a:p>
        </p:txBody>
      </p:sp>
      <p:sp>
        <p:nvSpPr>
          <p:cNvPr id="10" name="Rectangle 9">
            <a:extLst>
              <a:ext uri="{FF2B5EF4-FFF2-40B4-BE49-F238E27FC236}">
                <a16:creationId xmlns:a16="http://schemas.microsoft.com/office/drawing/2014/main" id="{0A909047-30FA-4819-B106-47DC1F800CE3}"/>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5</a:t>
            </a:r>
          </a:p>
        </p:txBody>
      </p:sp>
      <p:sp>
        <p:nvSpPr>
          <p:cNvPr id="11" name="Rectangle 10">
            <a:extLst>
              <a:ext uri="{FF2B5EF4-FFF2-40B4-BE49-F238E27FC236}">
                <a16:creationId xmlns:a16="http://schemas.microsoft.com/office/drawing/2014/main" id="{B58F036B-5D7C-43BE-BB6F-D1944EF7523D}"/>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4</a:t>
            </a:r>
          </a:p>
        </p:txBody>
      </p:sp>
      <p:sp>
        <p:nvSpPr>
          <p:cNvPr id="12" name="Rectangle 11">
            <a:extLst>
              <a:ext uri="{FF2B5EF4-FFF2-40B4-BE49-F238E27FC236}">
                <a16:creationId xmlns:a16="http://schemas.microsoft.com/office/drawing/2014/main" id="{C4283A78-B6FD-4AD3-983B-EBD02066D462}"/>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3</a:t>
            </a:r>
          </a:p>
        </p:txBody>
      </p:sp>
      <p:sp>
        <p:nvSpPr>
          <p:cNvPr id="14" name="Rectangle 13">
            <a:extLst>
              <a:ext uri="{FF2B5EF4-FFF2-40B4-BE49-F238E27FC236}">
                <a16:creationId xmlns:a16="http://schemas.microsoft.com/office/drawing/2014/main" id="{FB3BE172-DBF2-41F6-A254-CC31E8BD6730}"/>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2</a:t>
            </a:r>
          </a:p>
        </p:txBody>
      </p:sp>
      <p:sp>
        <p:nvSpPr>
          <p:cNvPr id="13" name="Rectangle 12">
            <a:extLst>
              <a:ext uri="{FF2B5EF4-FFF2-40B4-BE49-F238E27FC236}">
                <a16:creationId xmlns:a16="http://schemas.microsoft.com/office/drawing/2014/main" id="{23F7F17F-1E7C-43AC-8B3C-B3A8BBA840B8}"/>
              </a:ext>
            </a:extLst>
          </p:cNvPr>
          <p:cNvSpPr/>
          <p:nvPr/>
        </p:nvSpPr>
        <p:spPr>
          <a:xfrm>
            <a:off x="4902106"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1</a:t>
            </a:r>
          </a:p>
        </p:txBody>
      </p:sp>
      <p:sp>
        <p:nvSpPr>
          <p:cNvPr id="15" name="Rectangle 14">
            <a:extLst>
              <a:ext uri="{FF2B5EF4-FFF2-40B4-BE49-F238E27FC236}">
                <a16:creationId xmlns:a16="http://schemas.microsoft.com/office/drawing/2014/main" id="{A4542CD9-6203-4279-9C35-3184B6490219}"/>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Time Up</a:t>
            </a:r>
          </a:p>
        </p:txBody>
      </p:sp>
    </p:spTree>
    <p:extLst>
      <p:ext uri="{BB962C8B-B14F-4D97-AF65-F5344CB8AC3E}">
        <p14:creationId val="163673706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par>
                          <p:cTn id="13" fill="hold" nodeType="afterGroup">
                            <p:stCondLst>
                              <p:cond delay="1"/>
                            </p:stCondLst>
                            <p:childTnLst>
                              <p:par>
                                <p:cTn id="14" presetID="1" presetClass="entr" presetSubtype="0" fill="hold" grpId="0" nodeType="afterEffect">
                                  <p:stCondLst>
                                    <p:cond delay="54000"/>
                                  </p:stCondLst>
                                  <p:childTnLst>
                                    <p:set>
                                      <p:cBhvr>
                                        <p:cTn id="15" dur="1" fill="hold">
                                          <p:stCondLst>
                                            <p:cond delay="999"/>
                                          </p:stCondLst>
                                        </p:cTn>
                                        <p:tgtEl>
                                          <p:spTgt spid="10"/>
                                        </p:tgtEl>
                                        <p:attrNameLst>
                                          <p:attrName>style.visibility</p:attrName>
                                        </p:attrNameLst>
                                      </p:cBhvr>
                                      <p:to>
                                        <p:strVal val="visible"/>
                                      </p:to>
                                    </p:set>
                                  </p:childTnLst>
                                </p:cTn>
                              </p:par>
                            </p:childTnLst>
                          </p:cTn>
                        </p:par>
                        <p:par>
                          <p:cTn id="16" fill="hold" nodeType="afterGroup">
                            <p:stCondLst>
                              <p:cond delay="55001"/>
                            </p:stCondLst>
                            <p:childTnLst>
                              <p:par>
                                <p:cTn id="17" presetID="1" presetClass="entr" presetSubtype="0" fill="hold" grpId="0" nodeType="afterEffect">
                                  <p:stCondLst>
                                    <p:cond delay="0"/>
                                  </p:stCondLst>
                                  <p:childTnLst>
                                    <p:set>
                                      <p:cBhvr>
                                        <p:cTn id="18" dur="1" fill="hold">
                                          <p:stCondLst>
                                            <p:cond delay="999"/>
                                          </p:stCondLst>
                                        </p:cTn>
                                        <p:tgtEl>
                                          <p:spTgt spid="11"/>
                                        </p:tgtEl>
                                        <p:attrNameLst>
                                          <p:attrName>style.visibility</p:attrName>
                                        </p:attrNameLst>
                                      </p:cBhvr>
                                      <p:to>
                                        <p:strVal val="visible"/>
                                      </p:to>
                                    </p:set>
                                  </p:childTnLst>
                                </p:cTn>
                              </p:par>
                            </p:childTnLst>
                          </p:cTn>
                        </p:par>
                        <p:par>
                          <p:cTn id="19" fill="hold" nodeType="afterGroup">
                            <p:stCondLst>
                              <p:cond delay="56001"/>
                            </p:stCondLst>
                            <p:childTnLst>
                              <p:par>
                                <p:cTn id="20" presetID="1" presetClass="entr" presetSubtype="0" fill="hold" grpId="0" nodeType="afterEffect">
                                  <p:stCondLst>
                                    <p:cond delay="0"/>
                                  </p:stCondLst>
                                  <p:childTnLst>
                                    <p:set>
                                      <p:cBhvr>
                                        <p:cTn id="21" dur="1" fill="hold">
                                          <p:stCondLst>
                                            <p:cond delay="999"/>
                                          </p:stCondLst>
                                        </p:cTn>
                                        <p:tgtEl>
                                          <p:spTgt spid="12"/>
                                        </p:tgtEl>
                                        <p:attrNameLst>
                                          <p:attrName>style.visibility</p:attrName>
                                        </p:attrNameLst>
                                      </p:cBhvr>
                                      <p:to>
                                        <p:strVal val="visible"/>
                                      </p:to>
                                    </p:set>
                                  </p:childTnLst>
                                </p:cTn>
                              </p:par>
                            </p:childTnLst>
                          </p:cTn>
                        </p:par>
                        <p:par>
                          <p:cTn id="22" fill="hold" nodeType="afterGroup">
                            <p:stCondLst>
                              <p:cond delay="57001"/>
                            </p:stCondLst>
                            <p:childTnLst>
                              <p:par>
                                <p:cTn id="23" presetID="1" presetClass="entr" presetSubtype="0" fill="hold" grpId="0" nodeType="afterEffect">
                                  <p:stCondLst>
                                    <p:cond delay="0"/>
                                  </p:stCondLst>
                                  <p:childTnLst>
                                    <p:set>
                                      <p:cBhvr>
                                        <p:cTn id="24" dur="1" fill="hold">
                                          <p:stCondLst>
                                            <p:cond delay="999"/>
                                          </p:stCondLst>
                                        </p:cTn>
                                        <p:tgtEl>
                                          <p:spTgt spid="14"/>
                                        </p:tgtEl>
                                        <p:attrNameLst>
                                          <p:attrName>style.visibility</p:attrName>
                                        </p:attrNameLst>
                                      </p:cBhvr>
                                      <p:to>
                                        <p:strVal val="visible"/>
                                      </p:to>
                                    </p:set>
                                  </p:childTnLst>
                                </p:cTn>
                              </p:par>
                            </p:childTnLst>
                          </p:cTn>
                        </p:par>
                        <p:par>
                          <p:cTn id="25" fill="hold" nodeType="afterGroup">
                            <p:stCondLst>
                              <p:cond delay="58001"/>
                            </p:stCondLst>
                            <p:childTnLst>
                              <p:par>
                                <p:cTn id="26" presetID="1" presetClass="entr" presetSubtype="0" fill="hold" grpId="0" nodeType="afterEffect">
                                  <p:stCondLst>
                                    <p:cond delay="0"/>
                                  </p:stCondLst>
                                  <p:childTnLst>
                                    <p:set>
                                      <p:cBhvr>
                                        <p:cTn id="27" dur="1" fill="hold">
                                          <p:stCondLst>
                                            <p:cond delay="999"/>
                                          </p:stCondLst>
                                        </p:cTn>
                                        <p:tgtEl>
                                          <p:spTgt spid="13"/>
                                        </p:tgtEl>
                                        <p:attrNameLst>
                                          <p:attrName>style.visibility</p:attrName>
                                        </p:attrNameLst>
                                      </p:cBhvr>
                                      <p:to>
                                        <p:strVal val="visible"/>
                                      </p:to>
                                    </p:set>
                                  </p:childTnLst>
                                </p:cTn>
                              </p:par>
                            </p:childTnLst>
                          </p:cTn>
                        </p:par>
                        <p:par>
                          <p:cTn id="28" fill="hold" nodeType="afterGroup">
                            <p:stCondLst>
                              <p:cond delay="59001"/>
                            </p:stCondLst>
                            <p:childTnLst>
                              <p:par>
                                <p:cTn id="29" presetID="1" presetClass="entr" presetSubtype="0" fill="hold" grpId="0" nodeType="afterEffect">
                                  <p:stCondLst>
                                    <p:cond delay="0"/>
                                  </p:stCondLst>
                                  <p:childTnLst>
                                    <p:set>
                                      <p:cBhvr>
                                        <p:cTn id="30" dur="1" fill="hold">
                                          <p:stCondLst>
                                            <p:cond delay="999"/>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3" grpId="0" animBg="1"/>
      <p:bldP spid="15" grpId="0" animBg="1"/>
    </p:bldLst>
  </p:timing>
</p:sld>
</file>

<file path=ppt/slides/slide7.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6BAC86DA-6D02-440B-8D42-0D7F46DCCE07}"/>
              </a:ext>
            </a:extLst>
          </p:cNvPr>
          <p:cNvSpPr>
            <a:spLocks noGrp="1"/>
          </p:cNvSpPr>
          <p:nvPr>
            <p:ph type="title"/>
          </p:nvPr>
        </p:nvSpPr>
        <p:spPr/>
        <p:txBody>
          <a:bodyPr/>
          <a:lstStyle/>
          <a:p>
            <a:r>
              <a:rPr lang="en-US"/>
              <a:t>Question 4 </a:t>
            </a:r>
          </a:p>
        </p:txBody>
      </p:sp>
      <p:sp>
        <p:nvSpPr>
          <p:cNvPr id="3" name="Content Placeholder 2">
            <a:extLst>
              <a:ext uri="{FF2B5EF4-FFF2-40B4-BE49-F238E27FC236}">
                <a16:creationId xmlns:a16="http://schemas.microsoft.com/office/drawing/2014/main" id="{CCE85CBE-1450-499D-9987-D9CE5EDC35AF}"/>
              </a:ext>
            </a:extLst>
          </p:cNvPr>
          <p:cNvSpPr>
            <a:spLocks noGrp="1"/>
          </p:cNvSpPr>
          <p:nvPr>
            <p:ph idx="1"/>
          </p:nvPr>
        </p:nvSpPr>
        <p:spPr/>
        <p:txBody>
          <a:bodyPr>
            <a:normAutofit/>
          </a:bodyPr>
          <a:lstStyle/>
          <a:p>
            <a:pPr marL="0" indent="0" algn="l">
              <a:buNone/>
            </a:pPr>
            <a:r>
              <a:rPr lang="en-US" sz="1800">
                <a:solidFill>
                  <a:srgbClr val="000000"/>
                </a:solidFill>
                <a:latin typeface="Arial" pitchFamily="34" charset="0"/>
                <a:cs typeface="Arial" pitchFamily="34" charset="0"/>
              </a:rPr>
              <a:t>In Herapheri, what number was wrongly associated to “Star Fisheries” in the phone directory ?</a:t>
            </a:r>
          </a:p>
          <a:p>
            <a:pPr marL="0" indent="0">
              <a:buNone/>
            </a:pPr>
            <a:endParaRPr lang="en-US" sz="1800" i="0">
              <a:solidFill>
                <a:srgbClr val="000000"/>
              </a:solidFill>
              <a:effectLst/>
              <a:latin typeface="Arial" pitchFamily="34" charset="0"/>
              <a:cs typeface="Arial" pitchFamily="34" charset="0"/>
            </a:endParaRPr>
          </a:p>
          <a:p>
            <a:pPr marL="0" indent="0">
              <a:buNone/>
            </a:pPr>
            <a:r>
              <a:rPr lang="en-US" sz="1600" b="1">
                <a:solidFill>
                  <a:srgbClr val="000000"/>
                </a:solidFill>
                <a:latin typeface="Arial" pitchFamily="34" charset="0"/>
                <a:cs typeface="Arial" pitchFamily="34" charset="0"/>
              </a:rPr>
              <a:t>1. 8884422</a:t>
            </a:r>
          </a:p>
          <a:p>
            <a:pPr marL="0" indent="0">
              <a:buNone/>
            </a:pPr>
            <a:r>
              <a:rPr lang="en-US" sz="1600" b="1">
                <a:solidFill>
                  <a:srgbClr val="000000"/>
                </a:solidFill>
                <a:latin typeface="Arial" pitchFamily="34" charset="0"/>
                <a:cs typeface="Arial" pitchFamily="34" charset="0"/>
              </a:rPr>
              <a:t>2. 8881212</a:t>
            </a:r>
          </a:p>
          <a:p>
            <a:pPr marL="0" indent="0">
              <a:buNone/>
            </a:pPr>
            <a:r>
              <a:rPr lang="en-US" sz="1600" b="1">
                <a:solidFill>
                  <a:srgbClr val="000000"/>
                </a:solidFill>
                <a:latin typeface="Arial" pitchFamily="34" charset="0"/>
                <a:cs typeface="Arial" pitchFamily="34" charset="0"/>
              </a:rPr>
              <a:t>3. 8662345</a:t>
            </a:r>
          </a:p>
          <a:p>
            <a:pPr marL="0" indent="0">
              <a:buNone/>
            </a:pPr>
            <a:r>
              <a:rPr lang="en-US" sz="1600" b="1">
                <a:solidFill>
                  <a:srgbClr val="000000"/>
                </a:solidFill>
                <a:latin typeface="Arial" pitchFamily="34" charset="0"/>
                <a:cs typeface="Arial" pitchFamily="34" charset="0"/>
              </a:rPr>
              <a:t>4. 8862121</a:t>
            </a:r>
          </a:p>
          <a:p>
            <a:pPr marL="0" indent="0">
              <a:buNone/>
            </a:pPr>
            <a:endParaRPr lang="en-US" sz="1800">
              <a:latin typeface="Arial" pitchFamily="34" charset="0"/>
              <a:cs typeface="Arial" pitchFamily="34" charset="0"/>
            </a:endParaRPr>
          </a:p>
        </p:txBody>
      </p:sp>
      <p:sp>
        <p:nvSpPr>
          <p:cNvPr id="10" name="Rectangle 9">
            <a:extLst>
              <a:ext uri="{FF2B5EF4-FFF2-40B4-BE49-F238E27FC236}">
                <a16:creationId xmlns:a16="http://schemas.microsoft.com/office/drawing/2014/main" id="{6E2CB329-100B-4A62-8B8F-087E702EAEB3}"/>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5</a:t>
            </a:r>
          </a:p>
        </p:txBody>
      </p:sp>
      <p:sp>
        <p:nvSpPr>
          <p:cNvPr id="11" name="Rectangle 10">
            <a:extLst>
              <a:ext uri="{FF2B5EF4-FFF2-40B4-BE49-F238E27FC236}">
                <a16:creationId xmlns:a16="http://schemas.microsoft.com/office/drawing/2014/main" id="{6F693548-F962-4D7A-8298-3041483056B3}"/>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4</a:t>
            </a:r>
          </a:p>
        </p:txBody>
      </p:sp>
      <p:sp>
        <p:nvSpPr>
          <p:cNvPr id="12" name="Rectangle 11">
            <a:extLst>
              <a:ext uri="{FF2B5EF4-FFF2-40B4-BE49-F238E27FC236}">
                <a16:creationId xmlns:a16="http://schemas.microsoft.com/office/drawing/2014/main" id="{1178963C-1F82-404E-B353-2F2994C58FF2}"/>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3</a:t>
            </a:r>
          </a:p>
        </p:txBody>
      </p:sp>
      <p:sp>
        <p:nvSpPr>
          <p:cNvPr id="14" name="Rectangle 13">
            <a:extLst>
              <a:ext uri="{FF2B5EF4-FFF2-40B4-BE49-F238E27FC236}">
                <a16:creationId xmlns:a16="http://schemas.microsoft.com/office/drawing/2014/main" id="{77AC0F6E-C812-4908-9971-60902EF53CAB}"/>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2</a:t>
            </a:r>
          </a:p>
        </p:txBody>
      </p:sp>
      <p:sp>
        <p:nvSpPr>
          <p:cNvPr id="13" name="Rectangle 12">
            <a:extLst>
              <a:ext uri="{FF2B5EF4-FFF2-40B4-BE49-F238E27FC236}">
                <a16:creationId xmlns:a16="http://schemas.microsoft.com/office/drawing/2014/main" id="{A23EE0ED-29A6-452D-BAB3-6AAFC3942417}"/>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1</a:t>
            </a:r>
          </a:p>
        </p:txBody>
      </p:sp>
      <p:sp>
        <p:nvSpPr>
          <p:cNvPr id="15" name="Rectangle 14">
            <a:extLst>
              <a:ext uri="{FF2B5EF4-FFF2-40B4-BE49-F238E27FC236}">
                <a16:creationId xmlns:a16="http://schemas.microsoft.com/office/drawing/2014/main" id="{A168D253-CA87-48E4-9BD9-0DE21A141E71}"/>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Time Up</a:t>
            </a:r>
          </a:p>
        </p:txBody>
      </p:sp>
    </p:spTree>
    <p:extLst>
      <p:ext uri="{BB962C8B-B14F-4D97-AF65-F5344CB8AC3E}">
        <p14:creationId val="138269912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par>
                          <p:cTn id="13" fill="hold" nodeType="afterGroup">
                            <p:stCondLst>
                              <p:cond delay="1"/>
                            </p:stCondLst>
                            <p:childTnLst>
                              <p:par>
                                <p:cTn id="14" presetID="1" presetClass="entr" presetSubtype="0" fill="hold" grpId="0" nodeType="afterEffect">
                                  <p:stCondLst>
                                    <p:cond delay="54000"/>
                                  </p:stCondLst>
                                  <p:childTnLst>
                                    <p:set>
                                      <p:cBhvr>
                                        <p:cTn id="15" dur="1" fill="hold">
                                          <p:stCondLst>
                                            <p:cond delay="999"/>
                                          </p:stCondLst>
                                        </p:cTn>
                                        <p:tgtEl>
                                          <p:spTgt spid="10"/>
                                        </p:tgtEl>
                                        <p:attrNameLst>
                                          <p:attrName>style.visibility</p:attrName>
                                        </p:attrNameLst>
                                      </p:cBhvr>
                                      <p:to>
                                        <p:strVal val="visible"/>
                                      </p:to>
                                    </p:set>
                                  </p:childTnLst>
                                </p:cTn>
                              </p:par>
                            </p:childTnLst>
                          </p:cTn>
                        </p:par>
                        <p:par>
                          <p:cTn id="16" fill="hold" nodeType="afterGroup">
                            <p:stCondLst>
                              <p:cond delay="55001"/>
                            </p:stCondLst>
                            <p:childTnLst>
                              <p:par>
                                <p:cTn id="17" presetID="1" presetClass="entr" presetSubtype="0" fill="hold" grpId="0" nodeType="afterEffect">
                                  <p:stCondLst>
                                    <p:cond delay="0"/>
                                  </p:stCondLst>
                                  <p:childTnLst>
                                    <p:set>
                                      <p:cBhvr>
                                        <p:cTn id="18" dur="1" fill="hold">
                                          <p:stCondLst>
                                            <p:cond delay="999"/>
                                          </p:stCondLst>
                                        </p:cTn>
                                        <p:tgtEl>
                                          <p:spTgt spid="11"/>
                                        </p:tgtEl>
                                        <p:attrNameLst>
                                          <p:attrName>style.visibility</p:attrName>
                                        </p:attrNameLst>
                                      </p:cBhvr>
                                      <p:to>
                                        <p:strVal val="visible"/>
                                      </p:to>
                                    </p:set>
                                  </p:childTnLst>
                                </p:cTn>
                              </p:par>
                            </p:childTnLst>
                          </p:cTn>
                        </p:par>
                        <p:par>
                          <p:cTn id="19" fill="hold" nodeType="afterGroup">
                            <p:stCondLst>
                              <p:cond delay="56001"/>
                            </p:stCondLst>
                            <p:childTnLst>
                              <p:par>
                                <p:cTn id="20" presetID="1" presetClass="entr" presetSubtype="0" fill="hold" grpId="0" nodeType="afterEffect">
                                  <p:stCondLst>
                                    <p:cond delay="0"/>
                                  </p:stCondLst>
                                  <p:childTnLst>
                                    <p:set>
                                      <p:cBhvr>
                                        <p:cTn id="21" dur="1" fill="hold">
                                          <p:stCondLst>
                                            <p:cond delay="999"/>
                                          </p:stCondLst>
                                        </p:cTn>
                                        <p:tgtEl>
                                          <p:spTgt spid="12"/>
                                        </p:tgtEl>
                                        <p:attrNameLst>
                                          <p:attrName>style.visibility</p:attrName>
                                        </p:attrNameLst>
                                      </p:cBhvr>
                                      <p:to>
                                        <p:strVal val="visible"/>
                                      </p:to>
                                    </p:set>
                                  </p:childTnLst>
                                </p:cTn>
                              </p:par>
                            </p:childTnLst>
                          </p:cTn>
                        </p:par>
                        <p:par>
                          <p:cTn id="22" fill="hold" nodeType="afterGroup">
                            <p:stCondLst>
                              <p:cond delay="57001"/>
                            </p:stCondLst>
                            <p:childTnLst>
                              <p:par>
                                <p:cTn id="23" presetID="1" presetClass="entr" presetSubtype="0" fill="hold" grpId="0" nodeType="afterEffect">
                                  <p:stCondLst>
                                    <p:cond delay="0"/>
                                  </p:stCondLst>
                                  <p:childTnLst>
                                    <p:set>
                                      <p:cBhvr>
                                        <p:cTn id="24" dur="1" fill="hold">
                                          <p:stCondLst>
                                            <p:cond delay="999"/>
                                          </p:stCondLst>
                                        </p:cTn>
                                        <p:tgtEl>
                                          <p:spTgt spid="14"/>
                                        </p:tgtEl>
                                        <p:attrNameLst>
                                          <p:attrName>style.visibility</p:attrName>
                                        </p:attrNameLst>
                                      </p:cBhvr>
                                      <p:to>
                                        <p:strVal val="visible"/>
                                      </p:to>
                                    </p:set>
                                  </p:childTnLst>
                                </p:cTn>
                              </p:par>
                            </p:childTnLst>
                          </p:cTn>
                        </p:par>
                        <p:par>
                          <p:cTn id="25" fill="hold" nodeType="afterGroup">
                            <p:stCondLst>
                              <p:cond delay="58001"/>
                            </p:stCondLst>
                            <p:childTnLst>
                              <p:par>
                                <p:cTn id="26" presetID="1" presetClass="entr" presetSubtype="0" fill="hold" grpId="0" nodeType="afterEffect">
                                  <p:stCondLst>
                                    <p:cond delay="0"/>
                                  </p:stCondLst>
                                  <p:childTnLst>
                                    <p:set>
                                      <p:cBhvr>
                                        <p:cTn id="27" dur="1" fill="hold">
                                          <p:stCondLst>
                                            <p:cond delay="999"/>
                                          </p:stCondLst>
                                        </p:cTn>
                                        <p:tgtEl>
                                          <p:spTgt spid="13"/>
                                        </p:tgtEl>
                                        <p:attrNameLst>
                                          <p:attrName>style.visibility</p:attrName>
                                        </p:attrNameLst>
                                      </p:cBhvr>
                                      <p:to>
                                        <p:strVal val="visible"/>
                                      </p:to>
                                    </p:set>
                                  </p:childTnLst>
                                </p:cTn>
                              </p:par>
                            </p:childTnLst>
                          </p:cTn>
                        </p:par>
                        <p:par>
                          <p:cTn id="28" fill="hold" nodeType="afterGroup">
                            <p:stCondLst>
                              <p:cond delay="59001"/>
                            </p:stCondLst>
                            <p:childTnLst>
                              <p:par>
                                <p:cTn id="29" presetID="1" presetClass="entr" presetSubtype="0" fill="hold" grpId="0" nodeType="afterEffect">
                                  <p:stCondLst>
                                    <p:cond delay="0"/>
                                  </p:stCondLst>
                                  <p:childTnLst>
                                    <p:set>
                                      <p:cBhvr>
                                        <p:cTn id="30" dur="1" fill="hold">
                                          <p:stCondLst>
                                            <p:cond delay="999"/>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3" grpId="0" animBg="1"/>
      <p:bldP spid="15" grpId="0" animBg="1"/>
    </p:bldLst>
  </p:timing>
</p:sld>
</file>

<file path=ppt/slides/slide8.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56C06251-553F-4ECE-890A-24B6097C229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DBEB2FC-57BB-4C5C-A2A9-8661202E0B90}"/>
              </a:ext>
            </a:extLst>
          </p:cNvPr>
          <p:cNvSpPr>
            <a:spLocks noGrp="1"/>
          </p:cNvSpPr>
          <p:nvPr>
            <p:ph idx="1"/>
          </p:nvPr>
        </p:nvSpPr>
        <p:spPr/>
        <p:txBody>
          <a:bodyPr>
            <a:normAutofit/>
          </a:bodyPr>
          <a:lstStyle/>
          <a:p>
            <a:pPr marL="0" indent="0" algn="ctr">
              <a:buNone/>
            </a:pPr>
            <a:r>
              <a:rPr lang="en-US" sz="4800"/>
              <a:t>Round 2</a:t>
            </a:r>
          </a:p>
        </p:txBody>
      </p:sp>
    </p:spTree>
    <p:extLst>
      <p:ext uri="{BB962C8B-B14F-4D97-AF65-F5344CB8AC3E}">
        <p14:creationId val="1818941494"/>
      </p:ext>
    </p:extLst>
  </p:cSld>
  <p:clrMapOvr>
    <a:masterClrMapping/>
  </p:clrMapOvr>
  <p:transition/>
  <p:timing/>
</p:sld>
</file>

<file path=ppt/slides/slide9.xml><?xml version="1.0" encoding="utf-8"?>
<p:sld xmlns:a="http://schemas.openxmlformats.org/drawingml/2006/main" xmlns:r="http://schemas.openxmlformats.org/officeDocument/2006/relationships" xmlns:m="http://schemas.openxmlformats.org/officeDocument/2006/math" xmlns:w="http://schemas.openxmlformats.org/wordprocessingml/2006/main" xmlns:wp="http://schemas.openxmlformats.org/drawingml/2006/wordprocessingDrawing" xmlns:a14="http://schemas.microsoft.com/office/drawing/2010/main" xmlns:mc="http://schemas.openxmlformats.org/markup-compatibility/2006" xmlns:p14="http://schemas.microsoft.com/office/powerpoint/2010/main" xmlns:p15="http://schemas.microsoft.com/office/powerpoint/2012/main" xmlns:p159="http://schemas.microsoft.com/office/powerpoint/2015/09/main" xmlns:p="http://schemas.openxmlformats.org/presentationml/2006/main">
  <p:cSld name="">
    <p:spTree>
      <p:nvGrpSpPr>
        <p:cNvPr id="1" name=""/>
        <p:cNvGrpSpPr/>
        <p:nvPr/>
      </p:nvGrpSpPr>
      <p:grpSpPr>
        <a:xfrm>
          <a:off x="0" y="0"/>
          <a:ext cx="0" cy="0"/>
        </a:xfrm>
      </p:grpSpPr>
      <p:sp>
        <p:nvSpPr>
          <p:cNvPr id="2" name="Title 1">
            <a:extLst>
              <a:ext uri="{FF2B5EF4-FFF2-40B4-BE49-F238E27FC236}">
                <a16:creationId xmlns:a16="http://schemas.microsoft.com/office/drawing/2014/main" id="{6BAC86DA-6D02-440B-8D42-0D7F46DCCE07}"/>
              </a:ext>
            </a:extLst>
          </p:cNvPr>
          <p:cNvSpPr>
            <a:spLocks noGrp="1"/>
          </p:cNvSpPr>
          <p:nvPr>
            <p:ph type="title"/>
          </p:nvPr>
        </p:nvSpPr>
        <p:spPr/>
        <p:txBody>
          <a:bodyPr/>
          <a:lstStyle/>
          <a:p>
            <a:r>
              <a:rPr lang="en-US"/>
              <a:t>Question 5 </a:t>
            </a:r>
          </a:p>
        </p:txBody>
      </p:sp>
      <p:sp>
        <p:nvSpPr>
          <p:cNvPr id="3" name="Content Placeholder 2">
            <a:extLst>
              <a:ext uri="{FF2B5EF4-FFF2-40B4-BE49-F238E27FC236}">
                <a16:creationId xmlns:a16="http://schemas.microsoft.com/office/drawing/2014/main" id="{CCE85CBE-1450-499D-9987-D9CE5EDC35AF}"/>
              </a:ext>
            </a:extLst>
          </p:cNvPr>
          <p:cNvSpPr>
            <a:spLocks noGrp="1"/>
          </p:cNvSpPr>
          <p:nvPr>
            <p:ph idx="1"/>
          </p:nvPr>
        </p:nvSpPr>
        <p:spPr/>
        <p:txBody>
          <a:bodyPr>
            <a:normAutofit/>
          </a:bodyPr>
          <a:lstStyle/>
          <a:p>
            <a:pPr marL="0" indent="0">
              <a:buNone/>
            </a:pPr>
            <a:r>
              <a:rPr lang="en-US" sz="1800" i="0">
                <a:solidFill>
                  <a:srgbClr val="000000"/>
                </a:solidFill>
                <a:effectLst/>
                <a:latin typeface="Arial" pitchFamily="34" charset="0"/>
                <a:cs typeface="Arial" pitchFamily="34" charset="0"/>
              </a:rPr>
              <a:t>In the Priyadarshan directed movie "Hulchul" about two warring families, which movie are Anjali (Kareena Kapoor) and her family watching when Jai (Akshaye Khanna) enters the house from the window?</a:t>
            </a:r>
          </a:p>
          <a:p>
            <a:pPr marL="0" indent="0">
              <a:buNone/>
            </a:pPr>
            <a:endParaRPr lang="en-US" sz="1800" i="0">
              <a:solidFill>
                <a:srgbClr val="000000"/>
              </a:solidFill>
              <a:effectLst/>
              <a:latin typeface="Arial" pitchFamily="34" charset="0"/>
              <a:cs typeface="Arial" pitchFamily="34" charset="0"/>
            </a:endParaRPr>
          </a:p>
          <a:p>
            <a:pPr marL="0" indent="0">
              <a:buNone/>
            </a:pPr>
            <a:r>
              <a:rPr lang="en-US" sz="1600" b="1">
                <a:solidFill>
                  <a:srgbClr val="000000"/>
                </a:solidFill>
                <a:latin typeface="Arial" pitchFamily="34" charset="0"/>
                <a:cs typeface="Arial" pitchFamily="34" charset="0"/>
              </a:rPr>
              <a:t>1.</a:t>
            </a:r>
            <a:r>
              <a:rPr lang="en-US" sz="1600" b="1" i="0">
                <a:solidFill>
                  <a:srgbClr val="000000"/>
                </a:solidFill>
                <a:effectLst/>
                <a:latin typeface="Arial" pitchFamily="34" charset="0"/>
                <a:cs typeface="Arial" pitchFamily="34" charset="0"/>
              </a:rPr>
              <a:t> Hera Pheri </a:t>
            </a:r>
          </a:p>
          <a:p>
            <a:pPr marL="0" indent="0">
              <a:buNone/>
            </a:pPr>
            <a:r>
              <a:rPr lang="en-US" sz="1600" b="1">
                <a:solidFill>
                  <a:srgbClr val="000000"/>
                </a:solidFill>
                <a:latin typeface="Arial" pitchFamily="34" charset="0"/>
                <a:cs typeface="Arial" pitchFamily="34" charset="0"/>
              </a:rPr>
              <a:t>2. </a:t>
            </a:r>
            <a:r>
              <a:rPr lang="en-US" sz="1600" b="1" i="0">
                <a:solidFill>
                  <a:srgbClr val="000000"/>
                </a:solidFill>
                <a:effectLst/>
                <a:latin typeface="Arial" pitchFamily="34" charset="0"/>
                <a:cs typeface="Arial" pitchFamily="34" charset="0"/>
              </a:rPr>
              <a:t>Julie</a:t>
            </a:r>
          </a:p>
          <a:p>
            <a:pPr marL="0" indent="0">
              <a:buNone/>
            </a:pPr>
            <a:r>
              <a:rPr lang="en-US" sz="1600" b="1">
                <a:solidFill>
                  <a:srgbClr val="000000"/>
                </a:solidFill>
                <a:latin typeface="Arial" pitchFamily="34" charset="0"/>
                <a:cs typeface="Arial" pitchFamily="34" charset="0"/>
              </a:rPr>
              <a:t>3. </a:t>
            </a:r>
            <a:r>
              <a:rPr lang="en-US" sz="1600" b="1" i="0">
                <a:solidFill>
                  <a:srgbClr val="000000"/>
                </a:solidFill>
                <a:effectLst/>
                <a:latin typeface="Arial" pitchFamily="34" charset="0"/>
                <a:cs typeface="Arial" pitchFamily="34" charset="0"/>
              </a:rPr>
              <a:t>Hungama</a:t>
            </a:r>
          </a:p>
          <a:p>
            <a:pPr marL="0" indent="0">
              <a:buNone/>
            </a:pPr>
            <a:r>
              <a:rPr lang="en-US" sz="1600" b="1" i="0">
                <a:solidFill>
                  <a:srgbClr val="000000"/>
                </a:solidFill>
                <a:effectLst/>
                <a:latin typeface="Arial" pitchFamily="34" charset="0"/>
                <a:cs typeface="Arial" pitchFamily="34" charset="0"/>
              </a:rPr>
              <a:t>4. Bobby </a:t>
            </a:r>
          </a:p>
          <a:p>
            <a:pPr marL="0" indent="0">
              <a:buNone/>
            </a:pPr>
            <a:endParaRPr lang="en-US" sz="1800">
              <a:latin typeface="Arial" pitchFamily="34" charset="0"/>
              <a:cs typeface="Arial" pitchFamily="34" charset="0"/>
            </a:endParaRPr>
          </a:p>
        </p:txBody>
      </p:sp>
      <p:sp>
        <p:nvSpPr>
          <p:cNvPr id="10" name="Rectangle 9">
            <a:extLst>
              <a:ext uri="{FF2B5EF4-FFF2-40B4-BE49-F238E27FC236}">
                <a16:creationId xmlns:a16="http://schemas.microsoft.com/office/drawing/2014/main" id="{9F86F6B5-D92D-4060-99A1-8F60826E70C7}"/>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5</a:t>
            </a:r>
          </a:p>
        </p:txBody>
      </p:sp>
      <p:sp>
        <p:nvSpPr>
          <p:cNvPr id="11" name="Rectangle 10">
            <a:extLst>
              <a:ext uri="{FF2B5EF4-FFF2-40B4-BE49-F238E27FC236}">
                <a16:creationId xmlns:a16="http://schemas.microsoft.com/office/drawing/2014/main" id="{8BAB77E5-E7F6-4E6F-BDBA-4853620B7F86}"/>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4</a:t>
            </a:r>
          </a:p>
        </p:txBody>
      </p:sp>
      <p:sp>
        <p:nvSpPr>
          <p:cNvPr id="12" name="Rectangle 11">
            <a:extLst>
              <a:ext uri="{FF2B5EF4-FFF2-40B4-BE49-F238E27FC236}">
                <a16:creationId xmlns:a16="http://schemas.microsoft.com/office/drawing/2014/main" id="{ACB1C904-504A-4926-A214-5FCEEF050211}"/>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3</a:t>
            </a:r>
          </a:p>
        </p:txBody>
      </p:sp>
      <p:sp>
        <p:nvSpPr>
          <p:cNvPr id="14" name="Rectangle 13">
            <a:extLst>
              <a:ext uri="{FF2B5EF4-FFF2-40B4-BE49-F238E27FC236}">
                <a16:creationId xmlns:a16="http://schemas.microsoft.com/office/drawing/2014/main" id="{88CBB46B-B2F1-46FD-A280-84C687957C0E}"/>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2</a:t>
            </a:r>
          </a:p>
        </p:txBody>
      </p:sp>
      <p:sp>
        <p:nvSpPr>
          <p:cNvPr id="13" name="Rectangle 12">
            <a:extLst>
              <a:ext uri="{FF2B5EF4-FFF2-40B4-BE49-F238E27FC236}">
                <a16:creationId xmlns:a16="http://schemas.microsoft.com/office/drawing/2014/main" id="{3C6621DF-7C28-4FEF-AF3D-3969C8BFFB33}"/>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1</a:t>
            </a:r>
          </a:p>
        </p:txBody>
      </p:sp>
      <p:sp>
        <p:nvSpPr>
          <p:cNvPr id="15" name="Rectangle 14">
            <a:extLst>
              <a:ext uri="{FF2B5EF4-FFF2-40B4-BE49-F238E27FC236}">
                <a16:creationId xmlns:a16="http://schemas.microsoft.com/office/drawing/2014/main" id="{9CFD6148-264C-42B7-A79E-21454C213EBC}"/>
              </a:ext>
            </a:extLst>
          </p:cNvPr>
          <p:cNvSpPr/>
          <p:nvPr/>
        </p:nvSpPr>
        <p:spPr>
          <a:xfrm>
            <a:off x="4917162" y="4167816"/>
            <a:ext cx="914400" cy="914400"/>
          </a:xfrm>
          <a:prstGeom prst="rect">
            <a:avLst/>
          </a:prstGeom>
          <a:solidFill>
            <a:schemeClr val="accent5">
              <a:lumMod val="60000"/>
              <a:lumOff val="40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FFFFFF"/>
                </a:solidFill>
                <a:latin typeface="Calibri"/>
                <a:ea typeface="+mn-ea"/>
                <a:cs typeface="+mn-cs"/>
              </a:defRPr>
            </a:lvl1pPr>
            <a:lvl2pPr marL="457200" algn="l" defTabSz="914400" rtl="0" eaLnBrk="1" latinLnBrk="0" hangingPunct="1">
              <a:defRPr sz="1800" kern="1200">
                <a:solidFill>
                  <a:srgbClr val="FFFFFF"/>
                </a:solidFill>
                <a:latin typeface="Calibri"/>
                <a:ea typeface="+mn-ea"/>
                <a:cs typeface="+mn-cs"/>
              </a:defRPr>
            </a:lvl2pPr>
            <a:lvl3pPr marL="914400" algn="l" defTabSz="914400" rtl="0" eaLnBrk="1" latinLnBrk="0" hangingPunct="1">
              <a:defRPr sz="1800" kern="1200">
                <a:solidFill>
                  <a:srgbClr val="FFFFFF"/>
                </a:solidFill>
                <a:latin typeface="Calibri"/>
                <a:ea typeface="+mn-ea"/>
                <a:cs typeface="+mn-cs"/>
              </a:defRPr>
            </a:lvl3pPr>
            <a:lvl4pPr marL="1371600" algn="l" defTabSz="914400" rtl="0" eaLnBrk="1" latinLnBrk="0" hangingPunct="1">
              <a:defRPr sz="1800" kern="1200">
                <a:solidFill>
                  <a:srgbClr val="FFFFFF"/>
                </a:solidFill>
                <a:latin typeface="Calibri"/>
                <a:ea typeface="+mn-ea"/>
                <a:cs typeface="+mn-cs"/>
              </a:defRPr>
            </a:lvl4pPr>
            <a:lvl5pPr marL="1828800" algn="l" defTabSz="914400" rtl="0" eaLnBrk="1" latinLnBrk="0" hangingPunct="1">
              <a:defRPr sz="1800" kern="1200">
                <a:solidFill>
                  <a:srgbClr val="FFFFFF"/>
                </a:solidFill>
                <a:latin typeface="Calibri"/>
                <a:ea typeface="+mn-ea"/>
                <a:cs typeface="+mn-cs"/>
              </a:defRPr>
            </a:lvl5pPr>
            <a:lvl6pPr marL="2286000" algn="l" defTabSz="914400" rtl="0" eaLnBrk="1" latinLnBrk="0" hangingPunct="1">
              <a:defRPr sz="1800" kern="1200">
                <a:solidFill>
                  <a:srgbClr val="FFFFFF"/>
                </a:solidFill>
                <a:latin typeface="Calibri"/>
                <a:ea typeface="+mn-ea"/>
                <a:cs typeface="+mn-cs"/>
              </a:defRPr>
            </a:lvl6pPr>
            <a:lvl7pPr marL="2743200" algn="l" defTabSz="914400" rtl="0" eaLnBrk="1" latinLnBrk="0" hangingPunct="1">
              <a:defRPr sz="1800" kern="1200">
                <a:solidFill>
                  <a:srgbClr val="FFFFFF"/>
                </a:solidFill>
                <a:latin typeface="Calibri"/>
                <a:ea typeface="+mn-ea"/>
                <a:cs typeface="+mn-cs"/>
              </a:defRPr>
            </a:lvl7pPr>
            <a:lvl8pPr marL="3200400" algn="l" defTabSz="914400" rtl="0" eaLnBrk="1" latinLnBrk="0" hangingPunct="1">
              <a:defRPr sz="1800" kern="1200">
                <a:solidFill>
                  <a:srgbClr val="FFFFFF"/>
                </a:solidFill>
                <a:latin typeface="Calibri"/>
                <a:ea typeface="+mn-ea"/>
                <a:cs typeface="+mn-cs"/>
              </a:defRPr>
            </a:lvl8pPr>
            <a:lvl9pPr marL="3657600" algn="l" defTabSz="914400" rtl="0" eaLnBrk="1" latinLnBrk="0" hangingPunct="1">
              <a:defRPr sz="1800" kern="1200">
                <a:solidFill>
                  <a:srgbClr val="FFFFFF"/>
                </a:solidFill>
                <a:latin typeface="Calibri"/>
                <a:ea typeface="+mn-ea"/>
                <a:cs typeface="+mn-cs"/>
              </a:defRPr>
            </a:lvl9pPr>
          </a:lstStyle>
          <a:p>
            <a:pPr algn="ctr"/>
            <a:r>
              <a:rPr lang="en-US">
                <a:solidFill>
                  <a:schemeClr val="tx1"/>
                </a:solidFill>
              </a:rPr>
              <a:t>Time Up</a:t>
            </a:r>
          </a:p>
        </p:txBody>
      </p:sp>
    </p:spTree>
    <p:extLst>
      <p:ext uri="{BB962C8B-B14F-4D97-AF65-F5344CB8AC3E}">
        <p14:creationId val="5727181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par>
                          <p:cTn id="13" fill="hold" nodeType="afterGroup">
                            <p:stCondLst>
                              <p:cond delay="1"/>
                            </p:stCondLst>
                            <p:childTnLst>
                              <p:par>
                                <p:cTn id="14" presetID="1" presetClass="entr" presetSubtype="0" fill="hold" grpId="0" nodeType="afterEffect">
                                  <p:stCondLst>
                                    <p:cond delay="54000"/>
                                  </p:stCondLst>
                                  <p:childTnLst>
                                    <p:set>
                                      <p:cBhvr>
                                        <p:cTn id="15" dur="1" fill="hold">
                                          <p:stCondLst>
                                            <p:cond delay="999"/>
                                          </p:stCondLst>
                                        </p:cTn>
                                        <p:tgtEl>
                                          <p:spTgt spid="10"/>
                                        </p:tgtEl>
                                        <p:attrNameLst>
                                          <p:attrName>style.visibility</p:attrName>
                                        </p:attrNameLst>
                                      </p:cBhvr>
                                      <p:to>
                                        <p:strVal val="visible"/>
                                      </p:to>
                                    </p:set>
                                  </p:childTnLst>
                                </p:cTn>
                              </p:par>
                            </p:childTnLst>
                          </p:cTn>
                        </p:par>
                        <p:par>
                          <p:cTn id="16" fill="hold" nodeType="afterGroup">
                            <p:stCondLst>
                              <p:cond delay="55001"/>
                            </p:stCondLst>
                            <p:childTnLst>
                              <p:par>
                                <p:cTn id="17" presetID="1" presetClass="entr" presetSubtype="0" fill="hold" grpId="0" nodeType="afterEffect">
                                  <p:stCondLst>
                                    <p:cond delay="0"/>
                                  </p:stCondLst>
                                  <p:childTnLst>
                                    <p:set>
                                      <p:cBhvr>
                                        <p:cTn id="18" dur="1" fill="hold">
                                          <p:stCondLst>
                                            <p:cond delay="999"/>
                                          </p:stCondLst>
                                        </p:cTn>
                                        <p:tgtEl>
                                          <p:spTgt spid="11"/>
                                        </p:tgtEl>
                                        <p:attrNameLst>
                                          <p:attrName>style.visibility</p:attrName>
                                        </p:attrNameLst>
                                      </p:cBhvr>
                                      <p:to>
                                        <p:strVal val="visible"/>
                                      </p:to>
                                    </p:set>
                                  </p:childTnLst>
                                </p:cTn>
                              </p:par>
                            </p:childTnLst>
                          </p:cTn>
                        </p:par>
                        <p:par>
                          <p:cTn id="19" fill="hold" nodeType="afterGroup">
                            <p:stCondLst>
                              <p:cond delay="56001"/>
                            </p:stCondLst>
                            <p:childTnLst>
                              <p:par>
                                <p:cTn id="20" presetID="1" presetClass="entr" presetSubtype="0" fill="hold" grpId="0" nodeType="afterEffect">
                                  <p:stCondLst>
                                    <p:cond delay="0"/>
                                  </p:stCondLst>
                                  <p:childTnLst>
                                    <p:set>
                                      <p:cBhvr>
                                        <p:cTn id="21" dur="1" fill="hold">
                                          <p:stCondLst>
                                            <p:cond delay="999"/>
                                          </p:stCondLst>
                                        </p:cTn>
                                        <p:tgtEl>
                                          <p:spTgt spid="12"/>
                                        </p:tgtEl>
                                        <p:attrNameLst>
                                          <p:attrName>style.visibility</p:attrName>
                                        </p:attrNameLst>
                                      </p:cBhvr>
                                      <p:to>
                                        <p:strVal val="visible"/>
                                      </p:to>
                                    </p:set>
                                  </p:childTnLst>
                                </p:cTn>
                              </p:par>
                            </p:childTnLst>
                          </p:cTn>
                        </p:par>
                        <p:par>
                          <p:cTn id="22" fill="hold" nodeType="afterGroup">
                            <p:stCondLst>
                              <p:cond delay="57001"/>
                            </p:stCondLst>
                            <p:childTnLst>
                              <p:par>
                                <p:cTn id="23" presetID="1" presetClass="entr" presetSubtype="0" fill="hold" grpId="0" nodeType="afterEffect">
                                  <p:stCondLst>
                                    <p:cond delay="0"/>
                                  </p:stCondLst>
                                  <p:childTnLst>
                                    <p:set>
                                      <p:cBhvr>
                                        <p:cTn id="24" dur="1" fill="hold">
                                          <p:stCondLst>
                                            <p:cond delay="999"/>
                                          </p:stCondLst>
                                        </p:cTn>
                                        <p:tgtEl>
                                          <p:spTgt spid="14"/>
                                        </p:tgtEl>
                                        <p:attrNameLst>
                                          <p:attrName>style.visibility</p:attrName>
                                        </p:attrNameLst>
                                      </p:cBhvr>
                                      <p:to>
                                        <p:strVal val="visible"/>
                                      </p:to>
                                    </p:set>
                                  </p:childTnLst>
                                </p:cTn>
                              </p:par>
                            </p:childTnLst>
                          </p:cTn>
                        </p:par>
                        <p:par>
                          <p:cTn id="25" fill="hold" nodeType="afterGroup">
                            <p:stCondLst>
                              <p:cond delay="58001"/>
                            </p:stCondLst>
                            <p:childTnLst>
                              <p:par>
                                <p:cTn id="26" presetID="1" presetClass="entr" presetSubtype="0" fill="hold" grpId="0" nodeType="afterEffect">
                                  <p:stCondLst>
                                    <p:cond delay="0"/>
                                  </p:stCondLst>
                                  <p:childTnLst>
                                    <p:set>
                                      <p:cBhvr>
                                        <p:cTn id="27" dur="1" fill="hold">
                                          <p:stCondLst>
                                            <p:cond delay="999"/>
                                          </p:stCondLst>
                                        </p:cTn>
                                        <p:tgtEl>
                                          <p:spTgt spid="13"/>
                                        </p:tgtEl>
                                        <p:attrNameLst>
                                          <p:attrName>style.visibility</p:attrName>
                                        </p:attrNameLst>
                                      </p:cBhvr>
                                      <p:to>
                                        <p:strVal val="visible"/>
                                      </p:to>
                                    </p:set>
                                  </p:childTnLst>
                                </p:cTn>
                              </p:par>
                            </p:childTnLst>
                          </p:cTn>
                        </p:par>
                        <p:par>
                          <p:cTn id="28" fill="hold" nodeType="afterGroup">
                            <p:stCondLst>
                              <p:cond delay="59001"/>
                            </p:stCondLst>
                            <p:childTnLst>
                              <p:par>
                                <p:cTn id="29" presetID="1" presetClass="entr" presetSubtype="0" fill="hold" grpId="0" nodeType="afterEffect">
                                  <p:stCondLst>
                                    <p:cond delay="0"/>
                                  </p:stCondLst>
                                  <p:childTnLst>
                                    <p:set>
                                      <p:cBhvr>
                                        <p:cTn id="30" dur="1" fill="hold">
                                          <p:stCondLst>
                                            <p:cond delay="999"/>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3" grpId="0" animBg="1"/>
      <p:bldP spid="15" grpId="0" animBg="1"/>
    </p:bldLst>
  </p:timing>
</p:sld>
</file>

<file path=ppt/tags/tag1.xml><?xml version="1.0" encoding="utf-8"?>
<p:tagLst xmlns:p="http://schemas.openxmlformats.org/presentationml/2006/main">
  <p:tag name="AS_NET" val="6.0.28"/>
  <p:tag name="AS_OS" val="Microsoft Windows NT 10.0.20348.0"/>
  <p:tag name="AS_RELEASE_DATE" val="2023.12.14"/>
  <p:tag name="AS_TITLE" val="Aspose.Slides for .NET6"/>
  <p:tag name="AS_VERSION" val="23.12"/>
</p:tagLst>
</file>

<file path=ppt/theme/theme1.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r="http://schemas.openxmlformats.org/officeDocument/2006/relationships"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Calibri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Calibri"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vt="http://schemas.openxmlformats.org/officeDocument/2006/docPropsVTypes" xmlns="http://schemas.openxmlformats.org/officeDocument/2006/extended-properties">
  <Company/>
  <PresentationFormat>On-screen Show (4:3)</PresentationFormat>
  <Paragraphs>215</Paragraphs>
  <Slides>38</Slides>
  <Notes>0</Notes>
  <TotalTime>1</TotalTime>
  <HiddenSlides>5</HiddenSlides>
  <MMClips>0</MMClips>
  <ScaleCrop>0</ScaleCrop>
  <HeadingPairs>
    <vt:vector baseType="variant" size="6">
      <vt:variant>
        <vt:lpstr>Fonts used</vt:lpstr>
      </vt:variant>
      <vt:variant>
        <vt:i4>4</vt:i4>
      </vt:variant>
      <vt:variant>
        <vt:lpstr>Theme</vt:lpstr>
      </vt:variant>
      <vt:variant>
        <vt:i4>1</vt:i4>
      </vt:variant>
      <vt:variant>
        <vt:lpstr>Slide Titles</vt:lpstr>
      </vt:variant>
      <vt:variant>
        <vt:i4>38</vt:i4>
      </vt:variant>
    </vt:vector>
  </HeadingPairs>
  <TitlesOfParts>
    <vt:vector baseType="lpstr" size="43">
      <vt:lpstr>Arial</vt:lpstr>
      <vt:lpstr>Calibri</vt:lpstr>
      <vt:lpstr>Calibri Light</vt:lpstr>
      <vt:lpstr>-apple-system</vt:lpstr>
      <vt:lpstr>Office Theme</vt:lpstr>
      <vt:lpstr>Kaun Banega Bollywood ka Badshah</vt:lpstr>
      <vt:lpstr>PowerPoint Presentation</vt:lpstr>
      <vt:lpstr>PowerPoint Presentation</vt:lpstr>
      <vt:lpstr>Question 1 </vt:lpstr>
      <vt:lpstr>Question 2 </vt:lpstr>
      <vt:lpstr>Question 3 </vt:lpstr>
      <vt:lpstr>Question 4 </vt:lpstr>
      <vt:lpstr>PowerPoint Presentation</vt:lpstr>
      <vt:lpstr>Question 5 </vt:lpstr>
      <vt:lpstr>Question 6 </vt:lpstr>
      <vt:lpstr>Question 7</vt:lpstr>
      <vt:lpstr>Question 8 </vt:lpstr>
      <vt:lpstr>PowerPoint Presentation</vt:lpstr>
      <vt:lpstr>PowerPoint Presentation</vt:lpstr>
      <vt:lpstr>Question 1</vt:lpstr>
      <vt:lpstr>Question 2</vt:lpstr>
      <vt:lpstr>Question 3</vt:lpstr>
      <vt:lpstr>Question 4</vt:lpstr>
      <vt:lpstr>PowerPoint Presentation</vt:lpstr>
      <vt:lpstr>Question 5</vt:lpstr>
      <vt:lpstr>Question 6</vt:lpstr>
      <vt:lpstr>Question 7</vt:lpstr>
      <vt:lpstr>Question 8</vt:lpstr>
      <vt:lpstr>PowerPoint Presentation</vt:lpstr>
      <vt:lpstr>Emoji 1</vt:lpstr>
      <vt:lpstr>Emoji 2</vt:lpstr>
      <vt:lpstr>Emoji 3</vt:lpstr>
      <vt:lpstr>Emoji 4</vt:lpstr>
      <vt:lpstr>PowerPoint Presentation</vt:lpstr>
      <vt:lpstr>Image 1</vt:lpstr>
      <vt:lpstr>Image 2</vt:lpstr>
      <vt:lpstr>Image 3</vt:lpstr>
      <vt:lpstr>Image 4</vt:lpstr>
      <vt:lpstr>PowerPoint Presentation</vt:lpstr>
      <vt:lpstr>PowerPoint Presentation</vt:lpstr>
      <vt:lpstr>PowerPoint Presentation</vt:lpstr>
      <vt:lpstr>PowerPoint Presentation</vt:lpstr>
      <vt:lpstr>PowerPoint Presentation</vt:lpstr>
    </vt:vector>
  </TitlesOfParts>
  <LinksUpToDate>0</LinksUpToDate>
  <SharedDoc>0</SharedDoc>
  <HyperlinksChanged>0</HyperlinksChanged>
  <Application>Aspose.Slides for .NET</Application>
  <AppVersion>23.1200</AppVersion>
</Properties>
</file>

<file path=docProps/core.xml><?xml version="1.0" encoding="utf-8"?>
<cp:coreProperties xmlns:dc="http://purl.org/dc/elements/1.1/" xmlns:dcterms="http://purl.org/dc/terms/" xmlns:dcmitype="http://purl.org/dc/dcmitype/" xmlns:xsi="http://www.w3.org/2001/XMLSchema-instance" xmlns:cp="http://schemas.openxmlformats.org/package/2006/metadata/core-properties">
  <cp:revision>1</cp:revision>
  <cp:lastPrinted>2024-05-03T06:01:36.934</cp:lastPrinted>
  <dcterms:created xsi:type="dcterms:W3CDTF">2024-05-03T06:01:36Z</dcterms:created>
  <dcterms:modified xsi:type="dcterms:W3CDTF">2024-05-03T06:01:39Z</dcterms:modified>
</cp:coreProperties>
</file>

<file path=docProps/thumbnail.jpeg>
</file>